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4" r:id="rId2"/>
    <p:sldMasterId id="2147483676" r:id="rId3"/>
  </p:sldMasterIdLst>
  <p:notesMasterIdLst>
    <p:notesMasterId r:id="rId11"/>
  </p:notesMasterIdLst>
  <p:sldIdLst>
    <p:sldId id="256" r:id="rId4"/>
    <p:sldId id="265" r:id="rId5"/>
    <p:sldId id="498" r:id="rId6"/>
    <p:sldId id="259" r:id="rId7"/>
    <p:sldId id="258" r:id="rId8"/>
    <p:sldId id="267" r:id="rId9"/>
    <p:sldId id="261" r:id="rId10"/>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iKZCXdxDmWN4L2MNukbVV6fNI/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2680" autoAdjust="0"/>
  </p:normalViewPr>
  <p:slideViewPr>
    <p:cSldViewPr snapToGrid="0">
      <p:cViewPr varScale="1">
        <p:scale>
          <a:sx n="76" d="100"/>
          <a:sy n="76" d="100"/>
        </p:scale>
        <p:origin x="1008" y="6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26"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25"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2.xml"/><Relationship Id="rId23"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60" cy="498056"/>
          </a:xfrm>
          <a:prstGeom prst="rect">
            <a:avLst/>
          </a:prstGeom>
          <a:noFill/>
          <a:ln>
            <a:noFill/>
          </a:ln>
        </p:spPr>
        <p:txBody>
          <a:bodyPr spcFirstLastPara="1" wrap="square" lIns="91450" tIns="45725" rIns="91450" bIns="457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2" y="0"/>
            <a:ext cx="2945660" cy="498056"/>
          </a:xfrm>
          <a:prstGeom prst="rect">
            <a:avLst/>
          </a:prstGeom>
          <a:noFill/>
          <a:ln>
            <a:noFill/>
          </a:ln>
        </p:spPr>
        <p:txBody>
          <a:bodyPr spcFirstLastPara="1" wrap="square" lIns="91450" tIns="45725" rIns="91450" bIns="457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6"/>
            <a:ext cx="2945660" cy="498055"/>
          </a:xfrm>
          <a:prstGeom prst="rect">
            <a:avLst/>
          </a:prstGeom>
          <a:noFill/>
          <a:ln>
            <a:noFill/>
          </a:ln>
        </p:spPr>
        <p:txBody>
          <a:bodyPr spcFirstLastPara="1" wrap="square" lIns="91450" tIns="45725" rIns="91450" bIns="457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a:solidFill>
                  <a:schemeClr val="dk1"/>
                </a:solidFill>
                <a:latin typeface="Calibri"/>
                <a:ea typeface="Calibri"/>
                <a:cs typeface="Calibri"/>
                <a:sym typeface="Calibri"/>
              </a:rPr>
              <a:t>Sayın Bakanım,</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Kıymetli misafirler, değerli öğretmenlerimiz ve sevgili velilerimiz,</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Bugün burada, Sayın Bakanımızın da altını çizdiği gibi, yalnızca dijital bir platformun değil; ülkemizin, yurt dışındaki çocuklarımıza uzattığı gönül dolusu bir selamın, bir sıcaklığın buluşmasında birlikteyiz.</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“ÜlkemYanımda” adını verdiğimiz bu platform, çocuklarımıza yalnızca Türkçe öğretmeyi değil; onlara kendilerini ait hissedecekleri bir dili, kültürü, sesi ve hatta kokuyu taşımayı amaçlıyor.</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Yurt dışında yaşayan 5-16 yaş arası Türk çocuklarına özel olarak tasarlanan bu dijital okul, onların Türkçeyle, kültürümüzle, değerlerimizle buluşabilecekleri bir köprü görevi görüyor. </a:t>
            </a:r>
            <a:endParaRPr/>
          </a:p>
          <a:p>
            <a:pPr marL="0" lvl="0" indent="0" algn="l" rtl="0">
              <a:spcBef>
                <a:spcPts val="0"/>
              </a:spcBef>
              <a:spcAft>
                <a:spcPts val="0"/>
              </a:spcAft>
              <a:buNone/>
            </a:pPr>
            <a:endParaRPr/>
          </a:p>
        </p:txBody>
      </p:sp>
      <p:sp>
        <p:nvSpPr>
          <p:cNvPr id="254" name="Google Shape;254;p1: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lvl="0" indent="0" algn="r" rtl="0">
              <a:spcBef>
                <a:spcPts val="0"/>
              </a:spcBef>
              <a:spcAft>
                <a:spcPts val="0"/>
              </a:spcAft>
              <a:buNone/>
            </a:pPr>
            <a:fld id="{00000000-1234-1234-1234-123412341234}" type="slidenum">
              <a:rPr lang="tr-T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b="0">
                <a:solidFill>
                  <a:schemeClr val="dk1"/>
                </a:solidFill>
                <a:latin typeface="Calibri"/>
                <a:ea typeface="Calibri"/>
                <a:cs typeface="Calibri"/>
                <a:sym typeface="Calibri"/>
              </a:rPr>
              <a:t>Çevrim içi canlı dersler modülüyle öğrenciler öğretmenleriyle gerçek zamanlı olarak Türkçe ve Türk kültürü dersleri yapabiliyor ve seviyelerine ve yaşlarına uygun sınıflarda eğitim alıyorlar.</a:t>
            </a:r>
            <a:endParaRPr/>
          </a:p>
          <a:p>
            <a:pPr marL="0" lvl="0" indent="0" algn="l" rtl="0">
              <a:spcBef>
                <a:spcPts val="0"/>
              </a:spcBef>
              <a:spcAft>
                <a:spcPts val="0"/>
              </a:spcAft>
              <a:buNone/>
            </a:pPr>
            <a:r>
              <a:rPr lang="tr-TR" sz="1200" b="0">
                <a:solidFill>
                  <a:schemeClr val="dk1"/>
                </a:solidFill>
                <a:latin typeface="Calibri"/>
                <a:ea typeface="Calibri"/>
                <a:cs typeface="Calibri"/>
                <a:sym typeface="Calibri"/>
              </a:rPr>
              <a:t>Türkçeye sürekli erişimlerini destekleyen etkileşimli kitaplar, oyunlar, sesli kitaplar ve videolarla zenginleştirilmiş dijital eğitim içerikleri sunuluyor.</a:t>
            </a:r>
            <a:endParaRPr/>
          </a:p>
          <a:p>
            <a:pPr marL="0" lvl="0" indent="0" algn="l" rtl="0">
              <a:spcBef>
                <a:spcPts val="0"/>
              </a:spcBef>
              <a:spcAft>
                <a:spcPts val="0"/>
              </a:spcAft>
              <a:buNone/>
            </a:pPr>
            <a:r>
              <a:rPr lang="tr-TR" sz="1200" b="0">
                <a:solidFill>
                  <a:schemeClr val="dk1"/>
                </a:solidFill>
                <a:latin typeface="Calibri"/>
                <a:ea typeface="Calibri"/>
                <a:cs typeface="Calibri"/>
                <a:sym typeface="Calibri"/>
              </a:rPr>
              <a:t>Kültür ve Gelenek Atölyesi ile öğrencilerimiz bayramlarımızı tanıyor, halk oyunlarımızı öğreniyor, mutfak kültürümüzle tanışıyor; böylece Türk kimliğini sadece kitaplardan değil, yaşayarak öğreniyorlar.</a:t>
            </a:r>
            <a:endParaRPr/>
          </a:p>
          <a:p>
            <a:pPr marL="0" marR="0" lvl="0" indent="0" algn="l" rtl="0">
              <a:lnSpc>
                <a:spcPct val="100000"/>
              </a:lnSpc>
              <a:spcBef>
                <a:spcPts val="0"/>
              </a:spcBef>
              <a:spcAft>
                <a:spcPts val="0"/>
              </a:spcAft>
              <a:buClr>
                <a:schemeClr val="dk1"/>
              </a:buClr>
              <a:buSzPts val="1200"/>
              <a:buFont typeface="Calibri"/>
              <a:buNone/>
            </a:pPr>
            <a:endParaRPr sz="1200" b="0">
              <a:solidFill>
                <a:schemeClr val="dk1"/>
              </a:solidFill>
              <a:latin typeface="Calibri"/>
              <a:ea typeface="Calibri"/>
              <a:cs typeface="Calibri"/>
              <a:sym typeface="Calibri"/>
            </a:endParaRPr>
          </a:p>
        </p:txBody>
      </p:sp>
      <p:sp>
        <p:nvSpPr>
          <p:cNvPr id="542" name="Google Shape;542;p4: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3: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b="0">
                <a:solidFill>
                  <a:schemeClr val="dk1"/>
                </a:solidFill>
                <a:latin typeface="Calibri"/>
                <a:ea typeface="Calibri"/>
                <a:cs typeface="Calibri"/>
                <a:sym typeface="Calibri"/>
              </a:rPr>
              <a:t>Bu platform; sadece ders içerikleriyle değil, aynı zamanda çocuklarımızın kalbine dokunan etkinlikleri, onları anlayan yapay zekâ destekli Dildaş’ı ve öğretmenleriyle gerçek zamanlı iletişim imkânı sunan yapısıyla bir dijital okuldan çok daha fazlasıdır. Bu okulda sadece Türkçemizi öğrenme yok; Mevlâna’nın çağrısı, Karagöz ile Hacivat’ın neşesi, Nasreddin Hoca’nın gülümseten hikmetli sözleri de var. Yıl boyunca düzenlediğimiz İstiklal Marşı’nı Güzel Okuma Yarışmasından 23 Nisan Resim Yarışmasına Ramazan Ayı Hikâye Yarışmasından 19 Mayıs Çizgi Roman Yarışmasına, Türk Yemekleri Yarışmasına kadar pek çok yarışma ile dil ve kültürle bağlarımızı pekiştiriyoruz.</a:t>
            </a:r>
            <a:endParaRPr b="0"/>
          </a:p>
        </p:txBody>
      </p:sp>
      <p:sp>
        <p:nvSpPr>
          <p:cNvPr id="491" name="Google Shape;491;p3: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tr-TR"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6:notes"/>
          <p:cNvSpPr txBox="1">
            <a:spLocks noGrp="1"/>
          </p:cNvSpPr>
          <p:nvPr>
            <p:ph type="body" idx="1"/>
          </p:nvPr>
        </p:nvSpPr>
        <p:spPr>
          <a:xfrm>
            <a:off x="679768" y="4777195"/>
            <a:ext cx="5438140" cy="3908613"/>
          </a:xfrm>
          <a:prstGeom prst="rect">
            <a:avLst/>
          </a:prstGeom>
          <a:noFill/>
          <a:ln>
            <a:noFill/>
          </a:ln>
        </p:spPr>
        <p:txBody>
          <a:bodyPr spcFirstLastPara="1" wrap="square" lIns="91450" tIns="45725" rIns="91450" bIns="45725" anchor="t" anchorCtr="0">
            <a:noAutofit/>
          </a:bodyPr>
          <a:lstStyle/>
          <a:p>
            <a:pPr marL="0" lvl="0" indent="0" algn="l" rtl="0">
              <a:spcBef>
                <a:spcPts val="0"/>
              </a:spcBef>
              <a:spcAft>
                <a:spcPts val="0"/>
              </a:spcAft>
              <a:buNone/>
            </a:pPr>
            <a:r>
              <a:rPr lang="tr-TR" sz="1200">
                <a:solidFill>
                  <a:schemeClr val="dk1"/>
                </a:solidFill>
                <a:latin typeface="Calibri"/>
                <a:ea typeface="Calibri"/>
                <a:cs typeface="Calibri"/>
                <a:sym typeface="Calibri"/>
              </a:rPr>
              <a:t>Sayın Bakanım,</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Değerli misafirler,</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ÜlkemYanımda sadece bir eğitim teknolojisi değil; Türkiye'nin yurt dışındaki evlatlarına verdiği bir sözdür:</a:t>
            </a:r>
            <a:br>
              <a:rPr lang="tr-TR" sz="1200">
                <a:solidFill>
                  <a:schemeClr val="dk1"/>
                </a:solidFill>
                <a:latin typeface="Calibri"/>
                <a:ea typeface="Calibri"/>
                <a:cs typeface="Calibri"/>
                <a:sym typeface="Calibri"/>
              </a:rPr>
            </a:br>
            <a:r>
              <a:rPr lang="tr-TR" sz="1200" b="1">
                <a:solidFill>
                  <a:schemeClr val="dk1"/>
                </a:solidFill>
                <a:latin typeface="Calibri"/>
                <a:ea typeface="Calibri"/>
                <a:cs typeface="Calibri"/>
                <a:sym typeface="Calibri"/>
              </a:rPr>
              <a:t>“Sen yalnız değilsin. Ülken yanında.”</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Bu vizyonla, bizler de Yükseköğretim ve Yurt Dışı Eğitim Genel Müdürlüğü olarak, bu anlamlı projenin her bir aşamasında aynı özveriyle çalışmaya devam edeceğiz.</a:t>
            </a:r>
            <a:br>
              <a:rPr lang="tr-TR" sz="1200">
                <a:solidFill>
                  <a:schemeClr val="dk1"/>
                </a:solidFill>
                <a:latin typeface="Calibri"/>
                <a:ea typeface="Calibri"/>
                <a:cs typeface="Calibri"/>
                <a:sym typeface="Calibri"/>
              </a:rPr>
            </a:br>
            <a:r>
              <a:rPr lang="tr-TR" sz="1200">
                <a:solidFill>
                  <a:schemeClr val="dk1"/>
                </a:solidFill>
                <a:latin typeface="Calibri"/>
                <a:ea typeface="Calibri"/>
                <a:cs typeface="Calibri"/>
                <a:sym typeface="Calibri"/>
              </a:rPr>
              <a:t>Destek veren tüm öğretmenlerimize, velilerimize ve teknik ekiplerimize şükranlarımı sunuyorum.</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Platformumuzun çocuklarımıza, ailelerine ve aziz milletimize hayırlı olmasını diliyor, saygılarımı sunuyorum.</a:t>
            </a:r>
            <a:endParaRPr/>
          </a:p>
          <a:p>
            <a:pPr marL="0" lvl="0" indent="0" algn="l" rtl="0">
              <a:spcBef>
                <a:spcPts val="0"/>
              </a:spcBef>
              <a:spcAft>
                <a:spcPts val="0"/>
              </a:spcAft>
              <a:buNone/>
            </a:pPr>
            <a:endParaRPr/>
          </a:p>
        </p:txBody>
      </p:sp>
      <p:sp>
        <p:nvSpPr>
          <p:cNvPr id="559" name="Google Shape;559;p6:notes"/>
          <p:cNvSpPr txBox="1">
            <a:spLocks noGrp="1"/>
          </p:cNvSpPr>
          <p:nvPr>
            <p:ph type="sldNum" idx="12"/>
          </p:nvPr>
        </p:nvSpPr>
        <p:spPr>
          <a:xfrm>
            <a:off x="3850442" y="9428586"/>
            <a:ext cx="2945660" cy="498055"/>
          </a:xfrm>
          <a:prstGeom prst="rect">
            <a:avLst/>
          </a:prstGeom>
          <a:noFill/>
          <a:ln>
            <a:noFill/>
          </a:ln>
        </p:spPr>
        <p:txBody>
          <a:bodyPr spcFirstLastPara="1" wrap="square" lIns="91450" tIns="45725" rIns="91450" bIns="45725" anchor="b" anchorCtr="0">
            <a:noAutofit/>
          </a:bodyPr>
          <a:lstStyle/>
          <a:p>
            <a:pPr marL="0" lvl="0" indent="0" algn="r" rtl="0">
              <a:spcBef>
                <a:spcPts val="0"/>
              </a:spcBef>
              <a:spcAft>
                <a:spcPts val="0"/>
              </a:spcAft>
              <a:buNone/>
            </a:pPr>
            <a:fld id="{00000000-1234-1234-1234-123412341234}" type="slidenum">
              <a:rPr lang="tr-TR"/>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Özel Düzen">
  <p:cSld name="1_Özel Düzen">
    <p:bg>
      <p:bgPr>
        <a:solidFill>
          <a:schemeClr val="lt1"/>
        </a:solidFill>
        <a:effectLst/>
      </p:bgPr>
    </p:bg>
    <p:spTree>
      <p:nvGrpSpPr>
        <p:cNvPr id="1" name="Shape 10"/>
        <p:cNvGrpSpPr/>
        <p:nvPr/>
      </p:nvGrpSpPr>
      <p:grpSpPr>
        <a:xfrm>
          <a:off x="0" y="0"/>
          <a:ext cx="0" cy="0"/>
          <a:chOff x="0" y="0"/>
          <a:chExt cx="0" cy="0"/>
        </a:xfrm>
      </p:grpSpPr>
      <p:pic>
        <p:nvPicPr>
          <p:cNvPr id="11" name="Google Shape;11;p8"/>
          <p:cNvPicPr preferRelativeResize="0"/>
          <p:nvPr/>
        </p:nvPicPr>
        <p:blipFill rotWithShape="1">
          <a:blip r:embed="rId2">
            <a:alphaModFix/>
          </a:blip>
          <a:srcRect l="89789" t="-51269" b="-1"/>
          <a:stretch/>
        </p:blipFill>
        <p:spPr>
          <a:xfrm>
            <a:off x="11087526" y="-102112"/>
            <a:ext cx="971675" cy="656935"/>
          </a:xfrm>
          <a:prstGeom prst="rect">
            <a:avLst/>
          </a:prstGeom>
          <a:noFill/>
          <a:ln>
            <a:noFill/>
          </a:ln>
        </p:spPr>
      </p:pic>
      <p:pic>
        <p:nvPicPr>
          <p:cNvPr id="12" name="Google Shape;12;p8"/>
          <p:cNvPicPr preferRelativeResize="0"/>
          <p:nvPr/>
        </p:nvPicPr>
        <p:blipFill rotWithShape="1">
          <a:blip r:embed="rId3">
            <a:alphaModFix/>
          </a:blip>
          <a:srcRect/>
          <a:stretch/>
        </p:blipFill>
        <p:spPr>
          <a:xfrm>
            <a:off x="-23999" y="-28721"/>
            <a:ext cx="12239998" cy="6886721"/>
          </a:xfrm>
          <a:prstGeom prst="rect">
            <a:avLst/>
          </a:prstGeom>
          <a:noFill/>
          <a:ln>
            <a:noFill/>
          </a:ln>
        </p:spPr>
      </p:pic>
      <p:pic>
        <p:nvPicPr>
          <p:cNvPr id="13" name="Google Shape;13;p8" descr="C:\Users\hddoga06\Desktop\EY_kurumsal_kimlik_2024\b_baskisal\2_diger_uygulamalar\11_power_point_sunum_formati\jpeg\tr_logo_yatay_beyaz.png"/>
          <p:cNvPicPr preferRelativeResize="0"/>
          <p:nvPr/>
        </p:nvPicPr>
        <p:blipFill rotWithShape="1">
          <a:blip r:embed="rId4">
            <a:alphaModFix/>
          </a:blip>
          <a:srcRect/>
          <a:stretch/>
        </p:blipFill>
        <p:spPr>
          <a:xfrm>
            <a:off x="4711547" y="3630196"/>
            <a:ext cx="2768906" cy="72255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7"/>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9" name="Google Shape;7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9"/>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20"/>
          <p:cNvSpPr>
            <a:spLocks noGrp="1"/>
          </p:cNvSpPr>
          <p:nvPr>
            <p:ph type="pic" idx="2"/>
          </p:nvPr>
        </p:nvSpPr>
        <p:spPr>
          <a:xfrm>
            <a:off x="5183188" y="987425"/>
            <a:ext cx="6172200" cy="4873625"/>
          </a:xfrm>
          <a:prstGeom prst="rect">
            <a:avLst/>
          </a:prstGeom>
          <a:noFill/>
          <a:ln>
            <a:noFill/>
          </a:ln>
        </p:spPr>
      </p:sp>
      <p:sp>
        <p:nvSpPr>
          <p:cNvPr id="85" name="Google Shape;85;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6" name="Google Shape;8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0"/>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1"/>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2"/>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07"/>
        <p:cNvGrpSpPr/>
        <p:nvPr/>
      </p:nvGrpSpPr>
      <p:grpSpPr>
        <a:xfrm>
          <a:off x="0" y="0"/>
          <a:ext cx="0" cy="0"/>
          <a:chOff x="0" y="0"/>
          <a:chExt cx="0" cy="0"/>
        </a:xfrm>
      </p:grpSpPr>
      <p:sp>
        <p:nvSpPr>
          <p:cNvPr id="108" name="Google Shape;108;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ölüm Üstbilgisi" type="secHead">
  <p:cSld name="SECTION_HEADER">
    <p:spTree>
      <p:nvGrpSpPr>
        <p:cNvPr id="1" name="Shape 119"/>
        <p:cNvGrpSpPr/>
        <p:nvPr/>
      </p:nvGrpSpPr>
      <p:grpSpPr>
        <a:xfrm>
          <a:off x="0" y="0"/>
          <a:ext cx="0" cy="0"/>
          <a:chOff x="0" y="0"/>
          <a:chExt cx="0" cy="0"/>
        </a:xfrm>
      </p:grpSpPr>
      <p:sp>
        <p:nvSpPr>
          <p:cNvPr id="120" name="Google Shape;120;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2" name="Google Shape;12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125"/>
        <p:cNvGrpSpPr/>
        <p:nvPr/>
      </p:nvGrpSpPr>
      <p:grpSpPr>
        <a:xfrm>
          <a:off x="0" y="0"/>
          <a:ext cx="0" cy="0"/>
          <a:chOff x="0" y="0"/>
          <a:chExt cx="0" cy="0"/>
        </a:xfrm>
      </p:grpSpPr>
      <p:sp>
        <p:nvSpPr>
          <p:cNvPr id="126" name="Google Shape;12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Özel Düzen">
  <p:cSld name="3_Özel Düzen">
    <p:spTree>
      <p:nvGrpSpPr>
        <p:cNvPr id="1" name="Shape 14"/>
        <p:cNvGrpSpPr/>
        <p:nvPr/>
      </p:nvGrpSpPr>
      <p:grpSpPr>
        <a:xfrm>
          <a:off x="0" y="0"/>
          <a:ext cx="0" cy="0"/>
          <a:chOff x="0" y="0"/>
          <a:chExt cx="0" cy="0"/>
        </a:xfrm>
      </p:grpSpPr>
      <p:pic>
        <p:nvPicPr>
          <p:cNvPr id="15" name="Google Shape;15;p9"/>
          <p:cNvPicPr preferRelativeResize="0"/>
          <p:nvPr/>
        </p:nvPicPr>
        <p:blipFill rotWithShape="1">
          <a:blip r:embed="rId2">
            <a:alphaModFix/>
          </a:blip>
          <a:srcRect/>
          <a:stretch/>
        </p:blipFill>
        <p:spPr>
          <a:xfrm>
            <a:off x="-6000" y="0"/>
            <a:ext cx="12204000" cy="6866466"/>
          </a:xfrm>
          <a:prstGeom prst="rect">
            <a:avLst/>
          </a:prstGeom>
          <a:noFill/>
          <a:ln>
            <a:noFill/>
          </a:ln>
        </p:spPr>
      </p:pic>
      <p:sp>
        <p:nvSpPr>
          <p:cNvPr id="16" name="Google Shape;16;p9"/>
          <p:cNvSpPr txBox="1"/>
          <p:nvPr/>
        </p:nvSpPr>
        <p:spPr>
          <a:xfrm>
            <a:off x="7043067" y="6596263"/>
            <a:ext cx="4396433" cy="110522"/>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C00000"/>
              </a:buClr>
              <a:buSzPts val="800"/>
              <a:buFont typeface="Calibri"/>
              <a:buNone/>
            </a:pPr>
            <a:r>
              <a:rPr lang="tr-TR" sz="800" b="1" i="0" u="none" strike="noStrike" cap="none">
                <a:solidFill>
                  <a:srgbClr val="C00000"/>
                </a:solidFill>
                <a:latin typeface="Calibri"/>
                <a:ea typeface="Calibri"/>
                <a:cs typeface="Calibri"/>
                <a:sym typeface="Calibri"/>
              </a:rPr>
              <a:t>Milli Eğitim Bakanlığı – </a:t>
            </a:r>
            <a:endParaRPr sz="800" b="1" i="0" u="none" strike="noStrike" cap="none">
              <a:solidFill>
                <a:srgbClr val="595959"/>
              </a:solidFill>
              <a:latin typeface="Calibri"/>
              <a:ea typeface="Calibri"/>
              <a:cs typeface="Calibri"/>
              <a:sym typeface="Calibri"/>
            </a:endParaRPr>
          </a:p>
        </p:txBody>
      </p:sp>
      <p:sp>
        <p:nvSpPr>
          <p:cNvPr id="17" name="Google Shape;17;p9"/>
          <p:cNvSpPr txBox="1"/>
          <p:nvPr/>
        </p:nvSpPr>
        <p:spPr>
          <a:xfrm>
            <a:off x="11439649" y="6521841"/>
            <a:ext cx="7394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000"/>
              <a:buFont typeface="Calibri"/>
              <a:buNone/>
            </a:pPr>
            <a:r>
              <a:rPr lang="tr-TR" sz="1000" b="0" i="0" u="none" strike="noStrike" cap="none">
                <a:solidFill>
                  <a:schemeClr val="lt1"/>
                </a:solidFill>
                <a:latin typeface="Calibri"/>
                <a:ea typeface="Calibri"/>
                <a:cs typeface="Calibri"/>
                <a:sym typeface="Calibri"/>
              </a:rPr>
              <a:t>{  </a:t>
            </a:r>
            <a:fld id="{00000000-1234-1234-1234-123412341234}" type="slidenum">
              <a:rPr lang="tr-TR" sz="1000" b="0" i="0" u="none" strike="noStrike" cap="none">
                <a:solidFill>
                  <a:schemeClr val="lt1"/>
                </a:solidFill>
                <a:latin typeface="Calibri"/>
                <a:ea typeface="Calibri"/>
                <a:cs typeface="Calibri"/>
                <a:sym typeface="Calibri"/>
              </a:rPr>
              <a:t>‹#›</a:t>
            </a:fld>
            <a:r>
              <a:rPr lang="tr-TR" sz="1000" b="0" i="0" u="none" strike="noStrike" cap="none">
                <a:solidFill>
                  <a:schemeClr val="lt1"/>
                </a:solidFill>
                <a:latin typeface="Calibri"/>
                <a:ea typeface="Calibri"/>
                <a:cs typeface="Calibri"/>
                <a:sym typeface="Calibri"/>
              </a:rPr>
              <a:t>  }</a:t>
            </a:r>
            <a:endParaRPr sz="1000" b="0" i="0" u="none" strike="noStrike" cap="none">
              <a:solidFill>
                <a:schemeClr val="lt1"/>
              </a:solidFill>
              <a:latin typeface="Calibri"/>
              <a:ea typeface="Calibri"/>
              <a:cs typeface="Calibri"/>
              <a:sym typeface="Calibri"/>
            </a:endParaRPr>
          </a:p>
        </p:txBody>
      </p:sp>
      <p:pic>
        <p:nvPicPr>
          <p:cNvPr id="18" name="Google Shape;18;p9">
            <a:hlinkClick r:id="rId3" action="ppaction://hlinksldjump"/>
          </p:cNvPr>
          <p:cNvPicPr preferRelativeResize="0"/>
          <p:nvPr/>
        </p:nvPicPr>
        <p:blipFill rotWithShape="1">
          <a:blip r:embed="rId4">
            <a:alphaModFix/>
          </a:blip>
          <a:srcRect/>
          <a:stretch/>
        </p:blipFill>
        <p:spPr>
          <a:xfrm>
            <a:off x="176049" y="6477713"/>
            <a:ext cx="337120" cy="337120"/>
          </a:xfrm>
          <a:prstGeom prst="rect">
            <a:avLst/>
          </a:prstGeom>
          <a:noFill/>
          <a:ln>
            <a:noFill/>
          </a:ln>
        </p:spPr>
      </p:pic>
      <p:pic>
        <p:nvPicPr>
          <p:cNvPr id="19" name="Google Shape;19;p9" descr="C:\Users\hddoga06\Desktop\EY_kurumsal_kimlik_2024\b_baskisal\2_diger_uygulamalar\11_power_point_sunum_formati\jpeg\tr_logo_yatay_beyaz.png"/>
          <p:cNvPicPr preferRelativeResize="0"/>
          <p:nvPr/>
        </p:nvPicPr>
        <p:blipFill rotWithShape="1">
          <a:blip r:embed="rId5">
            <a:alphaModFix/>
          </a:blip>
          <a:srcRect/>
          <a:stretch/>
        </p:blipFill>
        <p:spPr>
          <a:xfrm>
            <a:off x="176049" y="158619"/>
            <a:ext cx="1709901" cy="446205"/>
          </a:xfrm>
          <a:prstGeom prst="rect">
            <a:avLst/>
          </a:prstGeom>
          <a:noFill/>
          <a:ln>
            <a:noFill/>
          </a:ln>
        </p:spPr>
      </p:pic>
      <p:pic>
        <p:nvPicPr>
          <p:cNvPr id="20" name="Google Shape;20;p9" descr="C:\Users\hddoga06\Desktop\EY_kurumsal_kimlik_2024\b_baskisal\2_diger_uygulamalar\11_power_point_sunum_formati\jpeg\turkiye_yuzyili_logo_beyaz.png"/>
          <p:cNvPicPr preferRelativeResize="0"/>
          <p:nvPr/>
        </p:nvPicPr>
        <p:blipFill rotWithShape="1">
          <a:blip r:embed="rId6">
            <a:alphaModFix/>
          </a:blip>
          <a:srcRect/>
          <a:stretch/>
        </p:blipFill>
        <p:spPr>
          <a:xfrm>
            <a:off x="10958715" y="158619"/>
            <a:ext cx="1059114" cy="48635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146"/>
        <p:cNvGrpSpPr/>
        <p:nvPr/>
      </p:nvGrpSpPr>
      <p:grpSpPr>
        <a:xfrm>
          <a:off x="0" y="0"/>
          <a:ext cx="0" cy="0"/>
          <a:chOff x="0" y="0"/>
          <a:chExt cx="0" cy="0"/>
        </a:xfrm>
      </p:grpSpPr>
      <p:sp>
        <p:nvSpPr>
          <p:cNvPr id="147" name="Google Shape;14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3" name="Google Shape;153;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2"/>
          <p:cNvSpPr>
            <a:spLocks noGrp="1"/>
          </p:cNvSpPr>
          <p:nvPr>
            <p:ph type="pic" idx="2"/>
          </p:nvPr>
        </p:nvSpPr>
        <p:spPr>
          <a:xfrm>
            <a:off x="5183188" y="987425"/>
            <a:ext cx="6172200" cy="4873625"/>
          </a:xfrm>
          <a:prstGeom prst="rect">
            <a:avLst/>
          </a:prstGeom>
          <a:noFill/>
          <a:ln>
            <a:noFill/>
          </a:ln>
        </p:spPr>
      </p:sp>
      <p:sp>
        <p:nvSpPr>
          <p:cNvPr id="160" name="Google Shape;16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1" name="Google Shape;16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82"/>
        <p:cNvGrpSpPr/>
        <p:nvPr/>
      </p:nvGrpSpPr>
      <p:grpSpPr>
        <a:xfrm>
          <a:off x="0" y="0"/>
          <a:ext cx="0" cy="0"/>
          <a:chOff x="0" y="0"/>
          <a:chExt cx="0" cy="0"/>
        </a:xfrm>
      </p:grpSpPr>
      <p:sp>
        <p:nvSpPr>
          <p:cNvPr id="183" name="Google Shape;183;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88"/>
        <p:cNvGrpSpPr/>
        <p:nvPr/>
      </p:nvGrpSpPr>
      <p:grpSpPr>
        <a:xfrm>
          <a:off x="0" y="0"/>
          <a:ext cx="0" cy="0"/>
          <a:chOff x="0" y="0"/>
          <a:chExt cx="0" cy="0"/>
        </a:xfrm>
      </p:grpSpPr>
      <p:sp>
        <p:nvSpPr>
          <p:cNvPr id="189" name="Google Shape;18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ölüm Üstbilgisi" type="secHead">
  <p:cSld name="SECTION_HEADER">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7" name="Google Shape;19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Özel Düzen">
  <p:cSld name="2_Özel Düzen">
    <p:bg>
      <p:bgPr>
        <a:solidFill>
          <a:schemeClr val="lt1"/>
        </a:solidFill>
        <a:effectLst/>
      </p:bgPr>
    </p:bg>
    <p:spTree>
      <p:nvGrpSpPr>
        <p:cNvPr id="1" name="Shape 21"/>
        <p:cNvGrpSpPr/>
        <p:nvPr/>
      </p:nvGrpSpPr>
      <p:grpSpPr>
        <a:xfrm>
          <a:off x="0" y="0"/>
          <a:ext cx="0" cy="0"/>
          <a:chOff x="0" y="0"/>
          <a:chExt cx="0" cy="0"/>
        </a:xfrm>
      </p:grpSpPr>
      <p:pic>
        <p:nvPicPr>
          <p:cNvPr id="22" name="Google Shape;22;p10"/>
          <p:cNvPicPr preferRelativeResize="0"/>
          <p:nvPr/>
        </p:nvPicPr>
        <p:blipFill rotWithShape="1">
          <a:blip r:embed="rId2">
            <a:alphaModFix/>
          </a:blip>
          <a:srcRect l="89789" t="-51269" b="-1"/>
          <a:stretch/>
        </p:blipFill>
        <p:spPr>
          <a:xfrm>
            <a:off x="11087526" y="-102112"/>
            <a:ext cx="971675" cy="656935"/>
          </a:xfrm>
          <a:prstGeom prst="rect">
            <a:avLst/>
          </a:prstGeom>
          <a:noFill/>
          <a:ln>
            <a:noFill/>
          </a:ln>
        </p:spPr>
      </p:pic>
      <p:pic>
        <p:nvPicPr>
          <p:cNvPr id="23" name="Google Shape;23;p10"/>
          <p:cNvPicPr preferRelativeResize="0"/>
          <p:nvPr/>
        </p:nvPicPr>
        <p:blipFill rotWithShape="1">
          <a:blip r:embed="rId3">
            <a:alphaModFix/>
          </a:blip>
          <a:srcRect/>
          <a:stretch/>
        </p:blipFill>
        <p:spPr>
          <a:xfrm>
            <a:off x="-23999" y="-28721"/>
            <a:ext cx="12239998" cy="6886721"/>
          </a:xfrm>
          <a:prstGeom prst="rect">
            <a:avLst/>
          </a:prstGeom>
          <a:noFill/>
          <a:ln>
            <a:noFill/>
          </a:ln>
        </p:spPr>
      </p:pic>
      <p:pic>
        <p:nvPicPr>
          <p:cNvPr id="24" name="Google Shape;24;p10" descr="C:\Users\hddoga06\Desktop\EY_kurumsal_kimlik_2024\b_baskisal\2_diger_uygulamalar\11_power_point_sunum_formati\jpeg\tr_logo_yatay_beyaz.png"/>
          <p:cNvPicPr preferRelativeResize="0"/>
          <p:nvPr/>
        </p:nvPicPr>
        <p:blipFill rotWithShape="1">
          <a:blip r:embed="rId4">
            <a:alphaModFix/>
          </a:blip>
          <a:srcRect/>
          <a:stretch/>
        </p:blipFill>
        <p:spPr>
          <a:xfrm>
            <a:off x="4711547" y="3630196"/>
            <a:ext cx="2768906" cy="7225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207"/>
        <p:cNvGrpSpPr/>
        <p:nvPr/>
      </p:nvGrpSpPr>
      <p:grpSpPr>
        <a:xfrm>
          <a:off x="0" y="0"/>
          <a:ext cx="0" cy="0"/>
          <a:chOff x="0" y="0"/>
          <a:chExt cx="0" cy="0"/>
        </a:xfrm>
      </p:grpSpPr>
      <p:sp>
        <p:nvSpPr>
          <p:cNvPr id="208" name="Google Shape;20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0" name="Google Shape;21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216"/>
        <p:cNvGrpSpPr/>
        <p:nvPr/>
      </p:nvGrpSpPr>
      <p:grpSpPr>
        <a:xfrm>
          <a:off x="0" y="0"/>
          <a:ext cx="0" cy="0"/>
          <a:chOff x="0" y="0"/>
          <a:chExt cx="0" cy="0"/>
        </a:xfrm>
      </p:grpSpPr>
      <p:sp>
        <p:nvSpPr>
          <p:cNvPr id="217" name="Google Shape;21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221"/>
        <p:cNvGrpSpPr/>
        <p:nvPr/>
      </p:nvGrpSpPr>
      <p:grpSpPr>
        <a:xfrm>
          <a:off x="0" y="0"/>
          <a:ext cx="0" cy="0"/>
          <a:chOff x="0" y="0"/>
          <a:chExt cx="0" cy="0"/>
        </a:xfrm>
      </p:grpSpPr>
      <p:sp>
        <p:nvSpPr>
          <p:cNvPr id="222" name="Google Shape;22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225"/>
        <p:cNvGrpSpPr/>
        <p:nvPr/>
      </p:nvGrpSpPr>
      <p:grpSpPr>
        <a:xfrm>
          <a:off x="0" y="0"/>
          <a:ext cx="0" cy="0"/>
          <a:chOff x="0" y="0"/>
          <a:chExt cx="0" cy="0"/>
        </a:xfrm>
      </p:grpSpPr>
      <p:sp>
        <p:nvSpPr>
          <p:cNvPr id="226" name="Google Shape;22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8" name="Google Shape;22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9" name="Google Shape;22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44"/>
          <p:cNvSpPr>
            <a:spLocks noGrp="1"/>
          </p:cNvSpPr>
          <p:nvPr>
            <p:ph type="pic" idx="2"/>
          </p:nvPr>
        </p:nvSpPr>
        <p:spPr>
          <a:xfrm>
            <a:off x="5183188" y="987425"/>
            <a:ext cx="6172200" cy="4873625"/>
          </a:xfrm>
          <a:prstGeom prst="rect">
            <a:avLst/>
          </a:prstGeom>
          <a:noFill/>
          <a:ln>
            <a:noFill/>
          </a:ln>
        </p:spPr>
      </p:sp>
      <p:sp>
        <p:nvSpPr>
          <p:cNvPr id="235" name="Google Shape;235;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6" name="Google Shape;23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239"/>
        <p:cNvGrpSpPr/>
        <p:nvPr/>
      </p:nvGrpSpPr>
      <p:grpSpPr>
        <a:xfrm>
          <a:off x="0" y="0"/>
          <a:ext cx="0" cy="0"/>
          <a:chOff x="0" y="0"/>
          <a:chExt cx="0" cy="0"/>
        </a:xfrm>
      </p:grpSpPr>
      <p:sp>
        <p:nvSpPr>
          <p:cNvPr id="240" name="Google Shape;24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245"/>
        <p:cNvGrpSpPr/>
        <p:nvPr/>
      </p:nvGrpSpPr>
      <p:grpSpPr>
        <a:xfrm>
          <a:off x="0" y="0"/>
          <a:ext cx="0" cy="0"/>
          <a:chOff x="0" y="0"/>
          <a:chExt cx="0" cy="0"/>
        </a:xfrm>
      </p:grpSpPr>
      <p:sp>
        <p:nvSpPr>
          <p:cNvPr id="246" name="Google Shape;246;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Özel Düzen">
  <p:cSld name="Özel Düzen">
    <p:bg>
      <p:bgPr>
        <a:solidFill>
          <a:schemeClr val="lt1"/>
        </a:solidFill>
        <a:effectLst/>
      </p:bgPr>
    </p:bg>
    <p:spTree>
      <p:nvGrpSpPr>
        <p:cNvPr id="1" name="Shape 25"/>
        <p:cNvGrpSpPr/>
        <p:nvPr/>
      </p:nvGrpSpPr>
      <p:grpSpPr>
        <a:xfrm>
          <a:off x="0" y="0"/>
          <a:ext cx="0" cy="0"/>
          <a:chOff x="0" y="0"/>
          <a:chExt cx="0" cy="0"/>
        </a:xfrm>
      </p:grpSpPr>
      <p:pic>
        <p:nvPicPr>
          <p:cNvPr id="26" name="Google Shape;26;p11"/>
          <p:cNvPicPr preferRelativeResize="0"/>
          <p:nvPr/>
        </p:nvPicPr>
        <p:blipFill rotWithShape="1">
          <a:blip r:embed="rId2">
            <a:alphaModFix/>
          </a:blip>
          <a:srcRect/>
          <a:stretch/>
        </p:blipFill>
        <p:spPr>
          <a:xfrm>
            <a:off x="-6000" y="0"/>
            <a:ext cx="12204000" cy="6866466"/>
          </a:xfrm>
          <a:prstGeom prst="rect">
            <a:avLst/>
          </a:prstGeom>
          <a:noFill/>
          <a:ln>
            <a:noFill/>
          </a:ln>
        </p:spPr>
      </p:pic>
      <p:sp>
        <p:nvSpPr>
          <p:cNvPr id="27" name="Google Shape;27;p11"/>
          <p:cNvSpPr txBox="1"/>
          <p:nvPr/>
        </p:nvSpPr>
        <p:spPr>
          <a:xfrm>
            <a:off x="7043067" y="6596263"/>
            <a:ext cx="4396433" cy="110522"/>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C00000"/>
              </a:buClr>
              <a:buSzPts val="800"/>
              <a:buFont typeface="Calibri"/>
              <a:buNone/>
            </a:pPr>
            <a:r>
              <a:rPr lang="tr-TR" sz="800" b="1">
                <a:solidFill>
                  <a:srgbClr val="C00000"/>
                </a:solidFill>
                <a:latin typeface="Calibri"/>
                <a:ea typeface="Calibri"/>
                <a:cs typeface="Calibri"/>
                <a:sym typeface="Calibri"/>
              </a:rPr>
              <a:t>KURUM İSMİ YAZILACAK </a:t>
            </a:r>
            <a:r>
              <a:rPr lang="tr-TR" sz="800" b="1">
                <a:solidFill>
                  <a:srgbClr val="595959"/>
                </a:solidFill>
                <a:latin typeface="Calibri"/>
                <a:ea typeface="Calibri"/>
                <a:cs typeface="Calibri"/>
                <a:sym typeface="Calibri"/>
              </a:rPr>
              <a:t>SUNUM BAŞLIĞI YAZILACAK</a:t>
            </a:r>
            <a:endParaRPr sz="800" b="1">
              <a:solidFill>
                <a:srgbClr val="595959"/>
              </a:solidFill>
              <a:latin typeface="Calibri"/>
              <a:ea typeface="Calibri"/>
              <a:cs typeface="Calibri"/>
              <a:sym typeface="Calibri"/>
            </a:endParaRPr>
          </a:p>
        </p:txBody>
      </p:sp>
      <p:sp>
        <p:nvSpPr>
          <p:cNvPr id="28" name="Google Shape;28;p11"/>
          <p:cNvSpPr txBox="1"/>
          <p:nvPr/>
        </p:nvSpPr>
        <p:spPr>
          <a:xfrm>
            <a:off x="11439649" y="6521841"/>
            <a:ext cx="7394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000" b="0">
                <a:solidFill>
                  <a:schemeClr val="lt1"/>
                </a:solidFill>
                <a:latin typeface="Calibri"/>
                <a:ea typeface="Calibri"/>
                <a:cs typeface="Calibri"/>
                <a:sym typeface="Calibri"/>
              </a:rPr>
              <a:t>{  </a:t>
            </a:r>
            <a:fld id="{00000000-1234-1234-1234-123412341234}" type="slidenum">
              <a:rPr lang="tr-TR" sz="1000" b="0">
                <a:solidFill>
                  <a:schemeClr val="lt1"/>
                </a:solidFill>
                <a:latin typeface="Calibri"/>
                <a:ea typeface="Calibri"/>
                <a:cs typeface="Calibri"/>
                <a:sym typeface="Calibri"/>
              </a:rPr>
              <a:t>‹#›</a:t>
            </a:fld>
            <a:r>
              <a:rPr lang="tr-TR" sz="1000" b="0">
                <a:solidFill>
                  <a:schemeClr val="lt1"/>
                </a:solidFill>
                <a:latin typeface="Calibri"/>
                <a:ea typeface="Calibri"/>
                <a:cs typeface="Calibri"/>
                <a:sym typeface="Calibri"/>
              </a:rPr>
              <a:t>  }</a:t>
            </a:r>
            <a:endParaRPr sz="1000" b="0">
              <a:solidFill>
                <a:schemeClr val="lt1"/>
              </a:solidFill>
              <a:latin typeface="Calibri"/>
              <a:ea typeface="Calibri"/>
              <a:cs typeface="Calibri"/>
              <a:sym typeface="Calibri"/>
            </a:endParaRPr>
          </a:p>
        </p:txBody>
      </p:sp>
      <p:pic>
        <p:nvPicPr>
          <p:cNvPr id="29" name="Google Shape;29;p11">
            <a:hlinkClick r:id="rId3" action="ppaction://hlinksldjump"/>
          </p:cNvPr>
          <p:cNvPicPr preferRelativeResize="0"/>
          <p:nvPr/>
        </p:nvPicPr>
        <p:blipFill rotWithShape="1">
          <a:blip r:embed="rId4">
            <a:alphaModFix/>
          </a:blip>
          <a:srcRect/>
          <a:stretch/>
        </p:blipFill>
        <p:spPr>
          <a:xfrm>
            <a:off x="176049" y="6370707"/>
            <a:ext cx="337120" cy="337120"/>
          </a:xfrm>
          <a:prstGeom prst="rect">
            <a:avLst/>
          </a:prstGeom>
          <a:noFill/>
          <a:ln>
            <a:noFill/>
          </a:ln>
        </p:spPr>
      </p:pic>
      <p:pic>
        <p:nvPicPr>
          <p:cNvPr id="30" name="Google Shape;30;p11" descr="C:\Users\hddoga06\Desktop\EY_kurumsal_kimlik_2024\b_baskisal\2_diger_uygulamalar\11_power_point_sunum_formati\jpeg\tr_logo_yatay_beyaz.png"/>
          <p:cNvPicPr preferRelativeResize="0"/>
          <p:nvPr/>
        </p:nvPicPr>
        <p:blipFill rotWithShape="1">
          <a:blip r:embed="rId5">
            <a:alphaModFix/>
          </a:blip>
          <a:srcRect/>
          <a:stretch/>
        </p:blipFill>
        <p:spPr>
          <a:xfrm>
            <a:off x="176049" y="158619"/>
            <a:ext cx="1709901" cy="446205"/>
          </a:xfrm>
          <a:prstGeom prst="rect">
            <a:avLst/>
          </a:prstGeom>
          <a:noFill/>
          <a:ln>
            <a:noFill/>
          </a:ln>
        </p:spPr>
      </p:pic>
      <p:pic>
        <p:nvPicPr>
          <p:cNvPr id="31" name="Google Shape;31;p11" descr="C:\Users\hddoga06\Desktop\EY_kurumsal_kimlik_2024\b_baskisal\2_diger_uygulamalar\11_power_point_sunum_formati\jpeg\turkiye_yuzyili_logo_beyaz.png"/>
          <p:cNvPicPr preferRelativeResize="0"/>
          <p:nvPr/>
        </p:nvPicPr>
        <p:blipFill rotWithShape="1">
          <a:blip r:embed="rId6">
            <a:alphaModFix/>
          </a:blip>
          <a:srcRect/>
          <a:stretch/>
        </p:blipFill>
        <p:spPr>
          <a:xfrm>
            <a:off x="10958715" y="158619"/>
            <a:ext cx="1059114" cy="4863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32"/>
        <p:cNvGrpSpPr/>
        <p:nvPr/>
      </p:nvGrpSpPr>
      <p:grpSpPr>
        <a:xfrm>
          <a:off x="0" y="0"/>
          <a:ext cx="0" cy="0"/>
          <a:chOff x="0" y="0"/>
          <a:chExt cx="0" cy="0"/>
        </a:xfrm>
      </p:grpSpPr>
      <p:sp>
        <p:nvSpPr>
          <p:cNvPr id="33" name="Google Shape;33;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Google Shape;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2"/>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838200" y="1044054"/>
            <a:ext cx="10515600" cy="53062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3"/>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7" name="Google Shape;4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4"/>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15"/>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0" name="Google Shape;60;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sldNum" idx="12"/>
          </p:nvPr>
        </p:nvSpPr>
        <p:spPr>
          <a:xfrm>
            <a:off x="9299812" y="634270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8" name="Google Shape;178;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9" name="Google Shape;17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1"/>
          <p:cNvSpPr txBox="1"/>
          <p:nvPr/>
        </p:nvSpPr>
        <p:spPr>
          <a:xfrm>
            <a:off x="2148674" y="4876207"/>
            <a:ext cx="7894652" cy="76944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tr-TR" sz="4400" b="1" i="0" u="none" strike="noStrike" cap="none" dirty="0">
                <a:solidFill>
                  <a:schemeClr val="lt1"/>
                </a:solidFill>
                <a:latin typeface="Calibri"/>
                <a:ea typeface="Calibri"/>
                <a:cs typeface="Calibri"/>
                <a:sym typeface="Calibri"/>
              </a:rPr>
              <a:t>Ülkem Yanımda Projesi</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icons with arrows&#10;&#10;AI-generated content may be incorrect.">
            <a:extLst>
              <a:ext uri="{FF2B5EF4-FFF2-40B4-BE49-F238E27FC236}">
                <a16:creationId xmlns:a16="http://schemas.microsoft.com/office/drawing/2014/main" id="{97E45C4C-844D-0FD2-476E-80898489D850}"/>
              </a:ext>
            </a:extLst>
          </p:cNvPr>
          <p:cNvPicPr>
            <a:picLocks noChangeAspect="1"/>
          </p:cNvPicPr>
          <p:nvPr/>
        </p:nvPicPr>
        <p:blipFill>
          <a:blip r:embed="rId2"/>
          <a:stretch>
            <a:fillRect/>
          </a:stretch>
        </p:blipFill>
        <p:spPr>
          <a:xfrm>
            <a:off x="2392937" y="431367"/>
            <a:ext cx="6819889" cy="6426633"/>
          </a:xfrm>
          <a:prstGeom prst="rect">
            <a:avLst/>
          </a:prstGeom>
        </p:spPr>
      </p:pic>
      <p:sp>
        <p:nvSpPr>
          <p:cNvPr id="11" name="TextBox 10">
            <a:extLst>
              <a:ext uri="{FF2B5EF4-FFF2-40B4-BE49-F238E27FC236}">
                <a16:creationId xmlns:a16="http://schemas.microsoft.com/office/drawing/2014/main" id="{7F3214E9-2F42-9046-A27D-784705A740E6}"/>
              </a:ext>
            </a:extLst>
          </p:cNvPr>
          <p:cNvSpPr txBox="1"/>
          <p:nvPr/>
        </p:nvSpPr>
        <p:spPr>
          <a:xfrm>
            <a:off x="7556090" y="1971811"/>
            <a:ext cx="4635910" cy="1836015"/>
          </a:xfrm>
          <a:prstGeom prst="rect">
            <a:avLst/>
          </a:prstGeom>
          <a:noFill/>
        </p:spPr>
        <p:txBody>
          <a:bodyPr wrap="square">
            <a:spAutoFit/>
          </a:bodyPr>
          <a:lstStyle/>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Eğitim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içeriklerini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ders</a:t>
            </a:r>
            <a:r>
              <a:rPr lang="en-GB" sz="1400" dirty="0">
                <a:effectLst/>
                <a:latin typeface="Times New Roman" panose="02020603050405020304" pitchFamily="18" charset="0"/>
                <a:ea typeface="Times New Roman" panose="02020603050405020304" pitchFamily="18" charset="0"/>
              </a:rPr>
              <a:t>, video, </a:t>
            </a:r>
            <a:r>
              <a:rPr lang="en-GB" sz="1400" dirty="0" err="1">
                <a:effectLst/>
                <a:latin typeface="Times New Roman" panose="02020603050405020304" pitchFamily="18" charset="0"/>
                <a:ea typeface="Times New Roman" panose="02020603050405020304" pitchFamily="18" charset="0"/>
              </a:rPr>
              <a:t>doküman</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yüklemek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düzenlemek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Katılımcıları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eklemek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erişim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yetkilerini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ayarlamak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Ödev</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sınav</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quiz </a:t>
            </a:r>
            <a:r>
              <a:rPr lang="en-GB" sz="1400" dirty="0" err="1">
                <a:effectLst/>
                <a:latin typeface="Times New Roman" panose="02020603050405020304" pitchFamily="18" charset="0"/>
                <a:ea typeface="Times New Roman" panose="02020603050405020304" pitchFamily="18" charset="0"/>
              </a:rPr>
              <a:t>oluşturmak</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sonuçlarını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takip</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etmek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Katılım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ilerleme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raporları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hazırlamak</a:t>
            </a:r>
            <a:endParaRPr lang="en-GB" sz="1400" dirty="0">
              <a:effectLst/>
              <a:latin typeface="Times New Roman" panose="02020603050405020304" pitchFamily="18" charset="0"/>
              <a:ea typeface="Times New Roman" panose="02020603050405020304" pitchFamily="18" charset="0"/>
            </a:endParaRPr>
          </a:p>
          <a:p>
            <a:r>
              <a:rPr lang="en-GB" sz="1400" dirty="0">
                <a:effectLst/>
                <a:latin typeface="Symbol" panose="05050102010706020507" pitchFamily="18" charset="2"/>
                <a:ea typeface="Times New Roman" panose="02020603050405020304" pitchFamily="18" charset="0"/>
              </a:rPr>
              <a:t>·</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Eğitmen</a:t>
            </a:r>
            <a:r>
              <a:rPr lang="en-GB" sz="1400" dirty="0">
                <a:effectLst/>
                <a:latin typeface="Times New Roman" panose="02020603050405020304" pitchFamily="18" charset="0"/>
                <a:ea typeface="Times New Roman" panose="02020603050405020304" pitchFamily="18" charset="0"/>
              </a:rPr>
              <a:t>–</a:t>
            </a:r>
            <a:r>
              <a:rPr lang="en-GB" sz="1400" dirty="0" err="1">
                <a:effectLst/>
                <a:latin typeface="Times New Roman" panose="02020603050405020304" pitchFamily="18" charset="0"/>
                <a:ea typeface="Times New Roman" panose="02020603050405020304" pitchFamily="18" charset="0"/>
              </a:rPr>
              <a:t>öğrenci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arasındaki</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iletişim</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ve</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duyuruları</a:t>
            </a:r>
            <a:r>
              <a:rPr lang="en-GB" sz="1400" dirty="0">
                <a:effectLst/>
                <a:latin typeface="Times New Roman" panose="02020603050405020304" pitchFamily="18" charset="0"/>
                <a:ea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rPr>
              <a:t>yönetmek</a:t>
            </a:r>
            <a:endParaRPr lang="en-GB" sz="1400" dirty="0">
              <a:effectLst/>
              <a:latin typeface="Times New Roman" panose="02020603050405020304" pitchFamily="18" charset="0"/>
              <a:ea typeface="Times New Roman" panose="02020603050405020304" pitchFamily="18" charset="0"/>
            </a:endParaRPr>
          </a:p>
          <a:p>
            <a:pPr>
              <a:lnSpc>
                <a:spcPct val="115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13" name="TextBox 12">
            <a:extLst>
              <a:ext uri="{FF2B5EF4-FFF2-40B4-BE49-F238E27FC236}">
                <a16:creationId xmlns:a16="http://schemas.microsoft.com/office/drawing/2014/main" id="{928614E7-ABBF-F34A-ADEC-0E475B7C2D39}"/>
              </a:ext>
            </a:extLst>
          </p:cNvPr>
          <p:cNvSpPr txBox="1"/>
          <p:nvPr/>
        </p:nvSpPr>
        <p:spPr>
          <a:xfrm>
            <a:off x="8509819" y="4645706"/>
            <a:ext cx="3416710" cy="954107"/>
          </a:xfrm>
          <a:prstGeom prst="rect">
            <a:avLst/>
          </a:prstGeom>
          <a:noFill/>
        </p:spPr>
        <p:txBody>
          <a:bodyPr wrap="square">
            <a:spAutoFit/>
          </a:bodyPr>
          <a:lstStyle/>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Duyurular </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Haberler </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Yönlendirmeler</a:t>
            </a:r>
            <a:endParaRPr lang="en-GB" dirty="0">
              <a:latin typeface="Times New Roman" panose="02020603050405020304" pitchFamily="18" charset="0"/>
            </a:endParaRPr>
          </a:p>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latin typeface="Times New Roman" panose="02020603050405020304" pitchFamily="18" charset="0"/>
              </a:rPr>
              <a:t>Dış iletişim</a:t>
            </a:r>
            <a:endParaRPr lang="en-GB" dirty="0">
              <a:latin typeface="Times New Roman" panose="02020603050405020304" pitchFamily="18" charset="0"/>
            </a:endParaRPr>
          </a:p>
        </p:txBody>
      </p:sp>
      <p:sp>
        <p:nvSpPr>
          <p:cNvPr id="14" name="TextBox 13">
            <a:extLst>
              <a:ext uri="{FF2B5EF4-FFF2-40B4-BE49-F238E27FC236}">
                <a16:creationId xmlns:a16="http://schemas.microsoft.com/office/drawing/2014/main" id="{5A9A1C6B-B6E1-3B36-457E-7B02C3299555}"/>
              </a:ext>
            </a:extLst>
          </p:cNvPr>
          <p:cNvSpPr txBox="1"/>
          <p:nvPr/>
        </p:nvSpPr>
        <p:spPr>
          <a:xfrm>
            <a:off x="684582" y="5329048"/>
            <a:ext cx="1881637" cy="738664"/>
          </a:xfrm>
          <a:prstGeom prst="rect">
            <a:avLst/>
          </a:prstGeom>
          <a:noFill/>
        </p:spPr>
        <p:txBody>
          <a:bodyPr wrap="square">
            <a:spAutoFit/>
          </a:bodyPr>
          <a:lstStyle/>
          <a:p>
            <a:r>
              <a:rPr lang="en-GB" dirty="0">
                <a:latin typeface="Symbol" panose="05050102010706020507" pitchFamily="18" charset="2"/>
                <a:ea typeface="Times New Roman" panose="02020603050405020304" pitchFamily="18" charset="0"/>
              </a:rPr>
              <a:t>·</a:t>
            </a:r>
            <a:r>
              <a:rPr lang="en-GB" dirty="0">
                <a:latin typeface="Times New Roman" panose="02020603050405020304" pitchFamily="18" charset="0"/>
                <a:ea typeface="Times New Roman" panose="02020603050405020304" pitchFamily="18" charset="0"/>
              </a:rPr>
              <a:t> </a:t>
            </a:r>
            <a:r>
              <a:rPr lang="tr-TR" dirty="0"/>
              <a:t>Türkçe ve Türk kültürü kitaplarının sesli </a:t>
            </a:r>
            <a:r>
              <a:rPr lang="en-GB" dirty="0" err="1"/>
              <a:t>ekleri</a:t>
            </a:r>
            <a:r>
              <a:rPr lang="en-GB" dirty="0"/>
              <a:t>.</a:t>
            </a:r>
          </a:p>
        </p:txBody>
      </p:sp>
      <p:sp>
        <p:nvSpPr>
          <p:cNvPr id="16" name="TextBox 15">
            <a:extLst>
              <a:ext uri="{FF2B5EF4-FFF2-40B4-BE49-F238E27FC236}">
                <a16:creationId xmlns:a16="http://schemas.microsoft.com/office/drawing/2014/main" id="{8664650B-777A-2267-37BE-36781CFD4DA6}"/>
              </a:ext>
            </a:extLst>
          </p:cNvPr>
          <p:cNvSpPr txBox="1"/>
          <p:nvPr/>
        </p:nvSpPr>
        <p:spPr>
          <a:xfrm>
            <a:off x="122903" y="1361145"/>
            <a:ext cx="2738284" cy="1600438"/>
          </a:xfrm>
          <a:prstGeom prst="rect">
            <a:avLst/>
          </a:prstGeom>
          <a:noFill/>
        </p:spPr>
        <p:txBody>
          <a:bodyPr wrap="square">
            <a:spAutoFit/>
          </a:bodyPr>
          <a:lstStyle/>
          <a:p>
            <a:pPr marL="285750" indent="-285750">
              <a:buFont typeface="Symbol" panose="05050102010706020507" pitchFamily="18" charset="2"/>
              <a:buChar char="·"/>
            </a:pPr>
            <a:r>
              <a:rPr lang="en-GB" dirty="0" err="1"/>
              <a:t>Türkçe</a:t>
            </a:r>
            <a:r>
              <a:rPr lang="en-GB" dirty="0"/>
              <a:t> </a:t>
            </a:r>
            <a:r>
              <a:rPr lang="en-GB" dirty="0" err="1"/>
              <a:t>ve</a:t>
            </a:r>
            <a:r>
              <a:rPr lang="en-GB" dirty="0"/>
              <a:t> Türk </a:t>
            </a:r>
            <a:r>
              <a:rPr lang="en-GB" dirty="0" err="1"/>
              <a:t>kültürü</a:t>
            </a:r>
            <a:r>
              <a:rPr lang="en-GB" dirty="0"/>
              <a:t> </a:t>
            </a:r>
            <a:r>
              <a:rPr lang="en-GB" dirty="0" err="1"/>
              <a:t>Dersinde</a:t>
            </a:r>
            <a:r>
              <a:rPr lang="en-GB" dirty="0"/>
              <a:t> </a:t>
            </a:r>
            <a:r>
              <a:rPr lang="en-GB" dirty="0" err="1"/>
              <a:t>kullanılabilecek</a:t>
            </a:r>
            <a:r>
              <a:rPr lang="en-GB" dirty="0"/>
              <a:t> </a:t>
            </a:r>
            <a:r>
              <a:rPr lang="en-GB" dirty="0" err="1"/>
              <a:t>çeşitli</a:t>
            </a:r>
            <a:r>
              <a:rPr lang="en-GB" dirty="0"/>
              <a:t> </a:t>
            </a:r>
            <a:r>
              <a:rPr lang="en-GB" dirty="0" err="1"/>
              <a:t>materyaller</a:t>
            </a:r>
            <a:r>
              <a:rPr lang="en-GB" dirty="0"/>
              <a:t>. </a:t>
            </a:r>
          </a:p>
          <a:p>
            <a:pPr marL="285750" indent="-285750">
              <a:buFont typeface="Symbol" panose="05050102010706020507" pitchFamily="18" charset="2"/>
              <a:buChar char="·"/>
            </a:pPr>
            <a:r>
              <a:rPr lang="en-GB" dirty="0" err="1"/>
              <a:t>Kitaplar</a:t>
            </a:r>
            <a:r>
              <a:rPr lang="en-GB" dirty="0"/>
              <a:t>, </a:t>
            </a:r>
            <a:r>
              <a:rPr lang="en-GB" dirty="0" err="1"/>
              <a:t>sesli</a:t>
            </a:r>
            <a:r>
              <a:rPr lang="en-GB" dirty="0"/>
              <a:t> </a:t>
            </a:r>
            <a:r>
              <a:rPr lang="en-GB" dirty="0" err="1"/>
              <a:t>kitaplar</a:t>
            </a:r>
            <a:r>
              <a:rPr lang="en-GB" dirty="0"/>
              <a:t>, </a:t>
            </a:r>
            <a:r>
              <a:rPr lang="en-GB" dirty="0" err="1"/>
              <a:t>videolar</a:t>
            </a:r>
            <a:r>
              <a:rPr lang="en-GB" dirty="0"/>
              <a:t>, </a:t>
            </a:r>
            <a:r>
              <a:rPr lang="en-GB" dirty="0" err="1"/>
              <a:t>oyunlar</a:t>
            </a:r>
            <a:r>
              <a:rPr lang="en-GB" dirty="0"/>
              <a:t>.</a:t>
            </a:r>
          </a:p>
          <a:p>
            <a:pPr marL="285750" indent="-285750">
              <a:buFont typeface="Symbol" panose="05050102010706020507" pitchFamily="18" charset="2"/>
              <a:buChar char="·"/>
            </a:pPr>
            <a:r>
              <a:rPr lang="en-GB" dirty="0" err="1"/>
              <a:t>Etkinlik</a:t>
            </a:r>
            <a:r>
              <a:rPr lang="en-GB" dirty="0"/>
              <a:t> </a:t>
            </a:r>
            <a:r>
              <a:rPr lang="en-GB" dirty="0" err="1"/>
              <a:t>bağlantıları</a:t>
            </a:r>
            <a:r>
              <a:rPr lang="en-GB" dirty="0"/>
              <a:t> </a:t>
            </a:r>
            <a:r>
              <a:rPr lang="en-GB" dirty="0" err="1"/>
              <a:t>ve</a:t>
            </a:r>
            <a:r>
              <a:rPr lang="en-GB" dirty="0"/>
              <a:t> </a:t>
            </a:r>
            <a:r>
              <a:rPr lang="en-GB" dirty="0" err="1"/>
              <a:t>tanıtımları</a:t>
            </a:r>
            <a:r>
              <a:rPr lang="en-GB" dirty="0"/>
              <a:t>.</a:t>
            </a:r>
            <a:endParaRPr lang="tr-TR" dirty="0"/>
          </a:p>
        </p:txBody>
      </p:sp>
    </p:spTree>
    <p:extLst>
      <p:ext uri="{BB962C8B-B14F-4D97-AF65-F5344CB8AC3E}">
        <p14:creationId xmlns:p14="http://schemas.microsoft.com/office/powerpoint/2010/main" val="79970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1F3750-54D0-CA8E-F3AF-B3769F44ED55}"/>
              </a:ext>
            </a:extLst>
          </p:cNvPr>
          <p:cNvSpPr txBox="1"/>
          <p:nvPr/>
        </p:nvSpPr>
        <p:spPr>
          <a:xfrm>
            <a:off x="3536609" y="342600"/>
            <a:ext cx="6101080" cy="369332"/>
          </a:xfrm>
          <a:prstGeom prst="rect">
            <a:avLst/>
          </a:prstGeom>
          <a:noFill/>
        </p:spPr>
        <p:txBody>
          <a:bodyPr wrap="square">
            <a:spAutoFit/>
          </a:bodyPr>
          <a:lstStyle/>
          <a:p>
            <a:r>
              <a:rPr lang="en-GB" dirty="0" err="1"/>
              <a:t>Öğrenci</a:t>
            </a:r>
            <a:r>
              <a:rPr lang="en-GB" dirty="0"/>
              <a:t>, </a:t>
            </a:r>
            <a:r>
              <a:rPr lang="en-GB" dirty="0" err="1"/>
              <a:t>Öğretmen</a:t>
            </a:r>
            <a:r>
              <a:rPr lang="en-GB" dirty="0"/>
              <a:t> </a:t>
            </a:r>
            <a:r>
              <a:rPr lang="en-GB" dirty="0" err="1"/>
              <a:t>ve</a:t>
            </a:r>
            <a:r>
              <a:rPr lang="en-GB" dirty="0"/>
              <a:t> </a:t>
            </a:r>
            <a:r>
              <a:rPr lang="en-GB" dirty="0" err="1"/>
              <a:t>Yönetici</a:t>
            </a:r>
            <a:r>
              <a:rPr lang="en-GB" dirty="0"/>
              <a:t> </a:t>
            </a:r>
            <a:r>
              <a:rPr lang="en-GB" dirty="0" err="1"/>
              <a:t>Etkileşim</a:t>
            </a:r>
            <a:r>
              <a:rPr lang="en-GB" dirty="0"/>
              <a:t> </a:t>
            </a:r>
            <a:r>
              <a:rPr lang="en-GB" dirty="0" err="1"/>
              <a:t>Diyagram</a:t>
            </a:r>
            <a:r>
              <a:rPr lang="tr-TR" sz="1800" dirty="0">
                <a:latin typeface="Calibri" panose="020F0502020204030204" pitchFamily="34" charset="0"/>
                <a:ea typeface="Calibri" panose="020F0502020204030204" pitchFamily="34" charset="0"/>
                <a:cs typeface="Calibri" panose="020F0502020204030204" pitchFamily="34" charset="0"/>
              </a:rPr>
              <a:t>ı</a:t>
            </a:r>
            <a:endParaRPr lang="tr-TR" dirty="0"/>
          </a:p>
        </p:txBody>
      </p:sp>
      <p:pic>
        <p:nvPicPr>
          <p:cNvPr id="6" name="Picture 5">
            <a:extLst>
              <a:ext uri="{FF2B5EF4-FFF2-40B4-BE49-F238E27FC236}">
                <a16:creationId xmlns:a16="http://schemas.microsoft.com/office/drawing/2014/main" id="{FCCAD83B-AE9E-9823-DB92-B4E226FEE147}"/>
              </a:ext>
            </a:extLst>
          </p:cNvPr>
          <p:cNvPicPr>
            <a:picLocks noChangeAspect="1"/>
          </p:cNvPicPr>
          <p:nvPr/>
        </p:nvPicPr>
        <p:blipFill>
          <a:blip r:embed="rId2"/>
          <a:stretch>
            <a:fillRect/>
          </a:stretch>
        </p:blipFill>
        <p:spPr>
          <a:xfrm>
            <a:off x="281258" y="948408"/>
            <a:ext cx="11910742" cy="5441456"/>
          </a:xfrm>
          <a:prstGeom prst="rect">
            <a:avLst/>
          </a:prstGeom>
        </p:spPr>
      </p:pic>
    </p:spTree>
    <p:extLst>
      <p:ext uri="{BB962C8B-B14F-4D97-AF65-F5344CB8AC3E}">
        <p14:creationId xmlns:p14="http://schemas.microsoft.com/office/powerpoint/2010/main" val="197887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
          <p:cNvSpPr txBox="1"/>
          <p:nvPr/>
        </p:nvSpPr>
        <p:spPr>
          <a:xfrm>
            <a:off x="1834092" y="517074"/>
            <a:ext cx="9181207" cy="43326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2400"/>
              <a:buFont typeface="Calibri"/>
              <a:buNone/>
            </a:pPr>
            <a:r>
              <a:rPr lang="tr-TR" sz="2400" b="1">
                <a:solidFill>
                  <a:srgbClr val="0C0C0C"/>
                </a:solidFill>
                <a:latin typeface="Calibri"/>
                <a:ea typeface="Calibri"/>
                <a:cs typeface="Calibri"/>
                <a:sym typeface="Calibri"/>
              </a:rPr>
              <a:t>ÜLKEM YANIMDA</a:t>
            </a:r>
            <a:endParaRPr/>
          </a:p>
          <a:p>
            <a:pPr marL="0" marR="0" lvl="0" indent="0" algn="ctr" rtl="0">
              <a:lnSpc>
                <a:spcPct val="90000"/>
              </a:lnSpc>
              <a:spcBef>
                <a:spcPts val="0"/>
              </a:spcBef>
              <a:spcAft>
                <a:spcPts val="0"/>
              </a:spcAft>
              <a:buClr>
                <a:srgbClr val="0C0C0C"/>
              </a:buClr>
              <a:buSzPts val="2400"/>
              <a:buFont typeface="Calibri"/>
              <a:buNone/>
            </a:pPr>
            <a:r>
              <a:rPr lang="tr-TR" sz="2400" b="1">
                <a:solidFill>
                  <a:srgbClr val="0C0C0C"/>
                </a:solidFill>
                <a:latin typeface="Calibri"/>
                <a:ea typeface="Calibri"/>
                <a:cs typeface="Calibri"/>
                <a:sym typeface="Calibri"/>
              </a:rPr>
              <a:t>ÇEVRİM İÇİ TÜRKÇE VE TÜRK KÜLTÜRÜ DERSLERİ</a:t>
            </a:r>
            <a:endParaRPr/>
          </a:p>
        </p:txBody>
      </p:sp>
      <p:sp>
        <p:nvSpPr>
          <p:cNvPr id="545" name="Google Shape;545;p4"/>
          <p:cNvSpPr/>
          <p:nvPr/>
        </p:nvSpPr>
        <p:spPr>
          <a:xfrm>
            <a:off x="146127" y="6403518"/>
            <a:ext cx="581418" cy="44684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pic>
        <p:nvPicPr>
          <p:cNvPr id="546" name="Google Shape;546;p4"/>
          <p:cNvPicPr preferRelativeResize="0"/>
          <p:nvPr/>
        </p:nvPicPr>
        <p:blipFill rotWithShape="1">
          <a:blip r:embed="rId3">
            <a:alphaModFix/>
          </a:blip>
          <a:srcRect l="6779" t="21431" r="13130" b="17711"/>
          <a:stretch/>
        </p:blipFill>
        <p:spPr>
          <a:xfrm>
            <a:off x="146127" y="5575368"/>
            <a:ext cx="3020352" cy="1051573"/>
          </a:xfrm>
          <a:prstGeom prst="rect">
            <a:avLst/>
          </a:prstGeom>
          <a:noFill/>
          <a:ln>
            <a:noFill/>
          </a:ln>
        </p:spPr>
      </p:pic>
      <p:pic>
        <p:nvPicPr>
          <p:cNvPr id="547" name="Google Shape;547;p4"/>
          <p:cNvPicPr preferRelativeResize="0"/>
          <p:nvPr/>
        </p:nvPicPr>
        <p:blipFill rotWithShape="1">
          <a:blip r:embed="rId4">
            <a:alphaModFix/>
          </a:blip>
          <a:srcRect/>
          <a:stretch/>
        </p:blipFill>
        <p:spPr>
          <a:xfrm>
            <a:off x="1291481" y="1320441"/>
            <a:ext cx="9821996" cy="4501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3"/>
          <p:cNvPicPr preferRelativeResize="0"/>
          <p:nvPr/>
        </p:nvPicPr>
        <p:blipFill rotWithShape="1">
          <a:blip r:embed="rId3">
            <a:alphaModFix/>
          </a:blip>
          <a:srcRect l="6779" t="27772" r="13130" b="17711"/>
          <a:stretch/>
        </p:blipFill>
        <p:spPr>
          <a:xfrm>
            <a:off x="4784642" y="336888"/>
            <a:ext cx="2501526" cy="780197"/>
          </a:xfrm>
          <a:prstGeom prst="rect">
            <a:avLst/>
          </a:prstGeom>
          <a:noFill/>
          <a:ln>
            <a:noFill/>
          </a:ln>
        </p:spPr>
      </p:pic>
      <p:sp>
        <p:nvSpPr>
          <p:cNvPr id="494" name="Google Shape;494;p3"/>
          <p:cNvSpPr/>
          <p:nvPr/>
        </p:nvSpPr>
        <p:spPr>
          <a:xfrm>
            <a:off x="95542" y="6403518"/>
            <a:ext cx="581418" cy="44684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sp>
        <p:nvSpPr>
          <p:cNvPr id="495" name="Google Shape;495;p3"/>
          <p:cNvSpPr/>
          <p:nvPr/>
        </p:nvSpPr>
        <p:spPr>
          <a:xfrm>
            <a:off x="221299" y="1195950"/>
            <a:ext cx="5239147" cy="5380435"/>
          </a:xfrm>
          <a:prstGeom prst="roundRect">
            <a:avLst>
              <a:gd name="adj" fmla="val 10000"/>
            </a:avLst>
          </a:prstGeom>
          <a:no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3"/>
          <p:cNvSpPr/>
          <p:nvPr/>
        </p:nvSpPr>
        <p:spPr>
          <a:xfrm>
            <a:off x="8850153" y="6489290"/>
            <a:ext cx="2517058" cy="27530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7" name="Google Shape;497;p3"/>
          <p:cNvGrpSpPr/>
          <p:nvPr/>
        </p:nvGrpSpPr>
        <p:grpSpPr>
          <a:xfrm>
            <a:off x="2109197" y="3186968"/>
            <a:ext cx="1400784" cy="1495549"/>
            <a:chOff x="9161661" y="1099965"/>
            <a:chExt cx="2346643" cy="1765140"/>
          </a:xfrm>
        </p:grpSpPr>
        <p:sp>
          <p:nvSpPr>
            <p:cNvPr id="498" name="Google Shape;498;p3"/>
            <p:cNvSpPr/>
            <p:nvPr/>
          </p:nvSpPr>
          <p:spPr>
            <a:xfrm>
              <a:off x="9161661" y="1099965"/>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3"/>
            <p:cNvSpPr/>
            <p:nvPr/>
          </p:nvSpPr>
          <p:spPr>
            <a:xfrm>
              <a:off x="9283552" y="1951814"/>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Oyunlar</a:t>
              </a:r>
              <a:endParaRPr/>
            </a:p>
          </p:txBody>
        </p:sp>
        <p:pic>
          <p:nvPicPr>
            <p:cNvPr id="500" name="Google Shape;500;p3"/>
            <p:cNvPicPr preferRelativeResize="0"/>
            <p:nvPr/>
          </p:nvPicPr>
          <p:blipFill rotWithShape="1">
            <a:blip r:embed="rId4">
              <a:alphaModFix/>
            </a:blip>
            <a:srcRect/>
            <a:stretch/>
          </p:blipFill>
          <p:spPr>
            <a:xfrm>
              <a:off x="10082568" y="1312251"/>
              <a:ext cx="504825" cy="438150"/>
            </a:xfrm>
            <a:prstGeom prst="rect">
              <a:avLst/>
            </a:prstGeom>
            <a:noFill/>
            <a:ln>
              <a:noFill/>
            </a:ln>
          </p:spPr>
        </p:pic>
      </p:grpSp>
      <p:grpSp>
        <p:nvGrpSpPr>
          <p:cNvPr id="501" name="Google Shape;501;p3"/>
          <p:cNvGrpSpPr/>
          <p:nvPr/>
        </p:nvGrpSpPr>
        <p:grpSpPr>
          <a:xfrm>
            <a:off x="567753" y="1572381"/>
            <a:ext cx="1400784" cy="1495549"/>
            <a:chOff x="906723" y="1116957"/>
            <a:chExt cx="2346643" cy="1765140"/>
          </a:xfrm>
        </p:grpSpPr>
        <p:sp>
          <p:nvSpPr>
            <p:cNvPr id="502" name="Google Shape;502;p3"/>
            <p:cNvSpPr/>
            <p:nvPr/>
          </p:nvSpPr>
          <p:spPr>
            <a:xfrm>
              <a:off x="906723" y="111695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3"/>
            <p:cNvSpPr/>
            <p:nvPr/>
          </p:nvSpPr>
          <p:spPr>
            <a:xfrm>
              <a:off x="1028614" y="196880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dirty="0">
                  <a:solidFill>
                    <a:schemeClr val="dk1"/>
                  </a:solidFill>
                  <a:latin typeface="Calibri"/>
                  <a:ea typeface="Calibri"/>
                  <a:cs typeface="Calibri"/>
                  <a:sym typeface="Calibri"/>
                </a:rPr>
                <a:t>Canlı Çevrim İçi Dersler</a:t>
              </a:r>
              <a:endParaRPr dirty="0"/>
            </a:p>
          </p:txBody>
        </p:sp>
        <p:pic>
          <p:nvPicPr>
            <p:cNvPr id="504" name="Google Shape;504;p3"/>
            <p:cNvPicPr preferRelativeResize="0"/>
            <p:nvPr/>
          </p:nvPicPr>
          <p:blipFill rotWithShape="1">
            <a:blip r:embed="rId5">
              <a:alphaModFix/>
            </a:blip>
            <a:srcRect/>
            <a:stretch/>
          </p:blipFill>
          <p:spPr>
            <a:xfrm>
              <a:off x="1936962" y="1330521"/>
              <a:ext cx="352425" cy="400050"/>
            </a:xfrm>
            <a:prstGeom prst="rect">
              <a:avLst/>
            </a:prstGeom>
            <a:noFill/>
            <a:ln>
              <a:noFill/>
            </a:ln>
          </p:spPr>
        </p:pic>
      </p:grpSp>
      <p:grpSp>
        <p:nvGrpSpPr>
          <p:cNvPr id="505" name="Google Shape;505;p3"/>
          <p:cNvGrpSpPr/>
          <p:nvPr/>
        </p:nvGrpSpPr>
        <p:grpSpPr>
          <a:xfrm>
            <a:off x="2090669" y="4832336"/>
            <a:ext cx="1400784" cy="1495549"/>
            <a:chOff x="3658369" y="2977690"/>
            <a:chExt cx="2346643" cy="1765140"/>
          </a:xfrm>
        </p:grpSpPr>
        <p:sp>
          <p:nvSpPr>
            <p:cNvPr id="506" name="Google Shape;506;p3"/>
            <p:cNvSpPr/>
            <p:nvPr/>
          </p:nvSpPr>
          <p:spPr>
            <a:xfrm>
              <a:off x="3658369" y="2977690"/>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
            <p:cNvSpPr/>
            <p:nvPr/>
          </p:nvSpPr>
          <p:spPr>
            <a:xfrm>
              <a:off x="3780260" y="3829539"/>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Seviye Belirleme Sınavları</a:t>
              </a:r>
              <a:endParaRPr/>
            </a:p>
          </p:txBody>
        </p:sp>
        <p:pic>
          <p:nvPicPr>
            <p:cNvPr id="508" name="Google Shape;508;p3"/>
            <p:cNvPicPr preferRelativeResize="0"/>
            <p:nvPr/>
          </p:nvPicPr>
          <p:blipFill rotWithShape="1">
            <a:blip r:embed="rId6">
              <a:alphaModFix/>
            </a:blip>
            <a:srcRect/>
            <a:stretch/>
          </p:blipFill>
          <p:spPr>
            <a:xfrm>
              <a:off x="4587196" y="3183992"/>
              <a:ext cx="400050" cy="400050"/>
            </a:xfrm>
            <a:prstGeom prst="rect">
              <a:avLst/>
            </a:prstGeom>
            <a:noFill/>
            <a:ln>
              <a:noFill/>
            </a:ln>
          </p:spPr>
        </p:pic>
      </p:grpSp>
      <p:grpSp>
        <p:nvGrpSpPr>
          <p:cNvPr id="509" name="Google Shape;509;p3"/>
          <p:cNvGrpSpPr/>
          <p:nvPr/>
        </p:nvGrpSpPr>
        <p:grpSpPr>
          <a:xfrm>
            <a:off x="2109197" y="1566946"/>
            <a:ext cx="1400784" cy="1495549"/>
            <a:chOff x="3658369" y="1126327"/>
            <a:chExt cx="2346643" cy="1765140"/>
          </a:xfrm>
        </p:grpSpPr>
        <p:sp>
          <p:nvSpPr>
            <p:cNvPr id="510" name="Google Shape;510;p3"/>
            <p:cNvSpPr/>
            <p:nvPr/>
          </p:nvSpPr>
          <p:spPr>
            <a:xfrm>
              <a:off x="3658369" y="112632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3"/>
            <p:cNvSpPr/>
            <p:nvPr/>
          </p:nvSpPr>
          <p:spPr>
            <a:xfrm>
              <a:off x="3780260" y="197817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dirty="0">
                  <a:solidFill>
                    <a:schemeClr val="dk1"/>
                  </a:solidFill>
                  <a:latin typeface="Calibri"/>
                  <a:ea typeface="Calibri"/>
                  <a:cs typeface="Calibri"/>
                  <a:sym typeface="Calibri"/>
                </a:rPr>
                <a:t>Seviye ve Yaşa Uygun Sınıflar</a:t>
              </a:r>
              <a:endParaRPr dirty="0"/>
            </a:p>
          </p:txBody>
        </p:sp>
        <p:pic>
          <p:nvPicPr>
            <p:cNvPr id="512" name="Google Shape;512;p3"/>
            <p:cNvPicPr preferRelativeResize="0"/>
            <p:nvPr/>
          </p:nvPicPr>
          <p:blipFill rotWithShape="1">
            <a:blip r:embed="rId7">
              <a:alphaModFix/>
            </a:blip>
            <a:srcRect/>
            <a:stretch/>
          </p:blipFill>
          <p:spPr>
            <a:xfrm>
              <a:off x="4629971" y="1332398"/>
              <a:ext cx="381000" cy="381000"/>
            </a:xfrm>
            <a:prstGeom prst="rect">
              <a:avLst/>
            </a:prstGeom>
            <a:noFill/>
            <a:ln>
              <a:noFill/>
            </a:ln>
          </p:spPr>
        </p:pic>
      </p:grpSp>
      <p:grpSp>
        <p:nvGrpSpPr>
          <p:cNvPr id="513" name="Google Shape;513;p3"/>
          <p:cNvGrpSpPr/>
          <p:nvPr/>
        </p:nvGrpSpPr>
        <p:grpSpPr>
          <a:xfrm>
            <a:off x="3654523" y="1556040"/>
            <a:ext cx="1400784" cy="1495549"/>
            <a:chOff x="6410015" y="1111611"/>
            <a:chExt cx="2346643" cy="1765140"/>
          </a:xfrm>
        </p:grpSpPr>
        <p:sp>
          <p:nvSpPr>
            <p:cNvPr id="514" name="Google Shape;514;p3"/>
            <p:cNvSpPr/>
            <p:nvPr/>
          </p:nvSpPr>
          <p:spPr>
            <a:xfrm>
              <a:off x="6410015" y="1111611"/>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3"/>
            <p:cNvSpPr/>
            <p:nvPr/>
          </p:nvSpPr>
          <p:spPr>
            <a:xfrm>
              <a:off x="6531906" y="1963460"/>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Kitaplar</a:t>
              </a:r>
              <a:endParaRPr/>
            </a:p>
          </p:txBody>
        </p:sp>
        <p:pic>
          <p:nvPicPr>
            <p:cNvPr id="516" name="Google Shape;516;p3"/>
            <p:cNvPicPr preferRelativeResize="0"/>
            <p:nvPr/>
          </p:nvPicPr>
          <p:blipFill rotWithShape="1">
            <a:blip r:embed="rId8">
              <a:alphaModFix/>
            </a:blip>
            <a:srcRect/>
            <a:stretch/>
          </p:blipFill>
          <p:spPr>
            <a:xfrm>
              <a:off x="7411887" y="1386340"/>
              <a:ext cx="342900" cy="400050"/>
            </a:xfrm>
            <a:prstGeom prst="rect">
              <a:avLst/>
            </a:prstGeom>
            <a:noFill/>
            <a:ln>
              <a:noFill/>
            </a:ln>
          </p:spPr>
        </p:pic>
      </p:grpSp>
      <p:grpSp>
        <p:nvGrpSpPr>
          <p:cNvPr id="517" name="Google Shape;517;p3"/>
          <p:cNvGrpSpPr/>
          <p:nvPr/>
        </p:nvGrpSpPr>
        <p:grpSpPr>
          <a:xfrm>
            <a:off x="567753" y="3192403"/>
            <a:ext cx="1400784" cy="1495549"/>
            <a:chOff x="6410015" y="3021573"/>
            <a:chExt cx="2346643" cy="1765140"/>
          </a:xfrm>
        </p:grpSpPr>
        <p:sp>
          <p:nvSpPr>
            <p:cNvPr id="518" name="Google Shape;518;p3"/>
            <p:cNvSpPr/>
            <p:nvPr/>
          </p:nvSpPr>
          <p:spPr>
            <a:xfrm>
              <a:off x="6410015" y="3021573"/>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9" name="Google Shape;519;p3"/>
            <p:cNvSpPr/>
            <p:nvPr/>
          </p:nvSpPr>
          <p:spPr>
            <a:xfrm>
              <a:off x="6531906" y="3873422"/>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Sesli Kitaplar</a:t>
              </a:r>
              <a:endParaRPr/>
            </a:p>
          </p:txBody>
        </p:sp>
        <p:pic>
          <p:nvPicPr>
            <p:cNvPr id="520" name="Google Shape;520;p3"/>
            <p:cNvPicPr preferRelativeResize="0"/>
            <p:nvPr/>
          </p:nvPicPr>
          <p:blipFill rotWithShape="1">
            <a:blip r:embed="rId9">
              <a:alphaModFix/>
            </a:blip>
            <a:srcRect/>
            <a:stretch/>
          </p:blipFill>
          <p:spPr>
            <a:xfrm>
              <a:off x="7384930" y="3228975"/>
              <a:ext cx="342900" cy="400050"/>
            </a:xfrm>
            <a:prstGeom prst="rect">
              <a:avLst/>
            </a:prstGeom>
            <a:noFill/>
            <a:ln>
              <a:noFill/>
            </a:ln>
          </p:spPr>
        </p:pic>
      </p:grpSp>
      <p:grpSp>
        <p:nvGrpSpPr>
          <p:cNvPr id="521" name="Google Shape;521;p3"/>
          <p:cNvGrpSpPr/>
          <p:nvPr/>
        </p:nvGrpSpPr>
        <p:grpSpPr>
          <a:xfrm>
            <a:off x="3654521" y="3196872"/>
            <a:ext cx="1400784" cy="1495549"/>
            <a:chOff x="3658369" y="4927667"/>
            <a:chExt cx="2346643" cy="1765140"/>
          </a:xfrm>
        </p:grpSpPr>
        <p:sp>
          <p:nvSpPr>
            <p:cNvPr id="522" name="Google Shape;522;p3"/>
            <p:cNvSpPr/>
            <p:nvPr/>
          </p:nvSpPr>
          <p:spPr>
            <a:xfrm>
              <a:off x="3658369" y="4927667"/>
              <a:ext cx="2346643" cy="1765140"/>
            </a:xfrm>
            <a:prstGeom prst="roundRect">
              <a:avLst>
                <a:gd name="adj" fmla="val 10000"/>
              </a:avLst>
            </a:prstGeom>
            <a:solidFill>
              <a:srgbClr val="FEFCDE"/>
            </a:solidFill>
            <a:ln w="57150"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3"/>
            <p:cNvSpPr/>
            <p:nvPr/>
          </p:nvSpPr>
          <p:spPr>
            <a:xfrm>
              <a:off x="3780260" y="5779516"/>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Yarışmalar</a:t>
              </a:r>
              <a:endParaRPr/>
            </a:p>
          </p:txBody>
        </p:sp>
        <p:pic>
          <p:nvPicPr>
            <p:cNvPr id="524" name="Google Shape;524;p3"/>
            <p:cNvPicPr preferRelativeResize="0"/>
            <p:nvPr/>
          </p:nvPicPr>
          <p:blipFill rotWithShape="1">
            <a:blip r:embed="rId10">
              <a:alphaModFix/>
            </a:blip>
            <a:srcRect/>
            <a:stretch/>
          </p:blipFill>
          <p:spPr>
            <a:xfrm>
              <a:off x="4648664" y="5178204"/>
              <a:ext cx="342900" cy="381000"/>
            </a:xfrm>
            <a:prstGeom prst="rect">
              <a:avLst/>
            </a:prstGeom>
            <a:noFill/>
            <a:ln>
              <a:noFill/>
            </a:ln>
          </p:spPr>
        </p:pic>
      </p:grpSp>
      <p:grpSp>
        <p:nvGrpSpPr>
          <p:cNvPr id="525" name="Google Shape;525;p3"/>
          <p:cNvGrpSpPr/>
          <p:nvPr/>
        </p:nvGrpSpPr>
        <p:grpSpPr>
          <a:xfrm>
            <a:off x="547284" y="4837841"/>
            <a:ext cx="1400784" cy="1495549"/>
            <a:chOff x="9161661" y="3021573"/>
            <a:chExt cx="2346643" cy="1765140"/>
          </a:xfrm>
        </p:grpSpPr>
        <p:sp>
          <p:nvSpPr>
            <p:cNvPr id="526" name="Google Shape;526;p3"/>
            <p:cNvSpPr/>
            <p:nvPr/>
          </p:nvSpPr>
          <p:spPr>
            <a:xfrm>
              <a:off x="9161661" y="3021573"/>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7" name="Google Shape;527;p3"/>
            <p:cNvSpPr/>
            <p:nvPr/>
          </p:nvSpPr>
          <p:spPr>
            <a:xfrm>
              <a:off x="9283552" y="3873422"/>
              <a:ext cx="2102859" cy="711878"/>
            </a:xfrm>
            <a:prstGeom prst="roundRect">
              <a:avLst>
                <a:gd name="adj" fmla="val 16667"/>
              </a:avLst>
            </a:prstGeom>
            <a:solidFill>
              <a:srgbClr val="FEFCDE"/>
            </a:solidFill>
            <a:ln w="38100" cap="flat" cmpd="sng">
              <a:solidFill>
                <a:srgbClr val="F19D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Etkileşimli Videolar</a:t>
              </a:r>
              <a:endParaRPr/>
            </a:p>
          </p:txBody>
        </p:sp>
        <p:pic>
          <p:nvPicPr>
            <p:cNvPr id="528" name="Google Shape;528;p3"/>
            <p:cNvPicPr preferRelativeResize="0"/>
            <p:nvPr/>
          </p:nvPicPr>
          <p:blipFill rotWithShape="1">
            <a:blip r:embed="rId11">
              <a:alphaModFix/>
            </a:blip>
            <a:srcRect/>
            <a:stretch/>
          </p:blipFill>
          <p:spPr>
            <a:xfrm>
              <a:off x="10246962" y="3271959"/>
              <a:ext cx="342900" cy="400050"/>
            </a:xfrm>
            <a:prstGeom prst="rect">
              <a:avLst/>
            </a:prstGeom>
            <a:noFill/>
            <a:ln w="9525" cap="flat" cmpd="sng">
              <a:solidFill>
                <a:srgbClr val="F19D41"/>
              </a:solidFill>
              <a:prstDash val="solid"/>
              <a:round/>
              <a:headEnd type="none" w="sm" len="sm"/>
              <a:tailEnd type="none" w="sm" len="sm"/>
            </a:ln>
          </p:spPr>
        </p:pic>
      </p:grpSp>
      <p:grpSp>
        <p:nvGrpSpPr>
          <p:cNvPr id="529" name="Google Shape;529;p3"/>
          <p:cNvGrpSpPr/>
          <p:nvPr/>
        </p:nvGrpSpPr>
        <p:grpSpPr>
          <a:xfrm>
            <a:off x="3634056" y="4821500"/>
            <a:ext cx="1400784" cy="1495549"/>
            <a:chOff x="6410015" y="4926190"/>
            <a:chExt cx="2346643" cy="1765140"/>
          </a:xfrm>
        </p:grpSpPr>
        <p:sp>
          <p:nvSpPr>
            <p:cNvPr id="530" name="Google Shape;530;p3"/>
            <p:cNvSpPr/>
            <p:nvPr/>
          </p:nvSpPr>
          <p:spPr>
            <a:xfrm>
              <a:off x="6410015" y="4926190"/>
              <a:ext cx="2346643" cy="1765140"/>
            </a:xfrm>
            <a:prstGeom prst="roundRect">
              <a:avLst>
                <a:gd name="adj" fmla="val 10000"/>
              </a:avLst>
            </a:prstGeom>
            <a:solidFill>
              <a:srgbClr val="FEFCDE"/>
            </a:solid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1" name="Google Shape;531;p3"/>
            <p:cNvSpPr/>
            <p:nvPr/>
          </p:nvSpPr>
          <p:spPr>
            <a:xfrm>
              <a:off x="6531906" y="5778039"/>
              <a:ext cx="2102859" cy="711878"/>
            </a:xfrm>
            <a:prstGeom prst="roundRect">
              <a:avLst>
                <a:gd name="adj" fmla="val 16667"/>
              </a:avLst>
            </a:prstGeom>
            <a:solidFill>
              <a:srgbClr val="FEFCDE"/>
            </a:solidFill>
            <a:ln w="38100" cap="flat" cmpd="sng">
              <a:solidFill>
                <a:srgbClr val="7823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400" b="1">
                  <a:solidFill>
                    <a:schemeClr val="dk1"/>
                  </a:solidFill>
                  <a:latin typeface="Calibri"/>
                  <a:ea typeface="Calibri"/>
                  <a:cs typeface="Calibri"/>
                  <a:sym typeface="Calibri"/>
                </a:rPr>
                <a:t>Konuşma Pratiği</a:t>
              </a:r>
              <a:endParaRPr/>
            </a:p>
          </p:txBody>
        </p:sp>
        <p:pic>
          <p:nvPicPr>
            <p:cNvPr id="532" name="Google Shape;532;p3"/>
            <p:cNvPicPr preferRelativeResize="0"/>
            <p:nvPr/>
          </p:nvPicPr>
          <p:blipFill rotWithShape="1">
            <a:blip r:embed="rId12">
              <a:alphaModFix/>
            </a:blip>
            <a:srcRect/>
            <a:stretch/>
          </p:blipFill>
          <p:spPr>
            <a:xfrm>
              <a:off x="7339471" y="5100795"/>
              <a:ext cx="508200" cy="412275"/>
            </a:xfrm>
            <a:prstGeom prst="rect">
              <a:avLst/>
            </a:prstGeom>
            <a:noFill/>
            <a:ln>
              <a:noFill/>
            </a:ln>
          </p:spPr>
        </p:pic>
      </p:grpSp>
      <p:sp>
        <p:nvSpPr>
          <p:cNvPr id="533" name="Google Shape;533;p3"/>
          <p:cNvSpPr txBox="1"/>
          <p:nvPr/>
        </p:nvSpPr>
        <p:spPr>
          <a:xfrm>
            <a:off x="1393108" y="932419"/>
            <a:ext cx="2777968" cy="369332"/>
          </a:xfrm>
          <a:prstGeom prst="rect">
            <a:avLst/>
          </a:prstGeom>
          <a:solidFill>
            <a:srgbClr val="FFDE75"/>
          </a:solid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tr-TR" sz="1800" b="1">
                <a:solidFill>
                  <a:schemeClr val="dk1"/>
                </a:solidFill>
                <a:latin typeface="Calibri"/>
                <a:ea typeface="Calibri"/>
                <a:cs typeface="Calibri"/>
                <a:sym typeface="Calibri"/>
              </a:rPr>
              <a:t>PLATFORMUN ÖZELLİKLERİ</a:t>
            </a:r>
            <a:endParaRPr/>
          </a:p>
        </p:txBody>
      </p:sp>
      <p:pic>
        <p:nvPicPr>
          <p:cNvPr id="534" name="Google Shape;534;p3"/>
          <p:cNvPicPr preferRelativeResize="0"/>
          <p:nvPr/>
        </p:nvPicPr>
        <p:blipFill rotWithShape="1">
          <a:blip r:embed="rId13">
            <a:alphaModFix/>
          </a:blip>
          <a:srcRect l="-221" t="24062" r="221" b="26490"/>
          <a:stretch/>
        </p:blipFill>
        <p:spPr>
          <a:xfrm>
            <a:off x="4464806" y="1607729"/>
            <a:ext cx="517738" cy="362160"/>
          </a:xfrm>
          <a:prstGeom prst="rect">
            <a:avLst/>
          </a:prstGeom>
          <a:noFill/>
          <a:ln>
            <a:noFill/>
          </a:ln>
        </p:spPr>
      </p:pic>
      <p:pic>
        <p:nvPicPr>
          <p:cNvPr id="535" name="Google Shape;535;p3"/>
          <p:cNvPicPr preferRelativeResize="0"/>
          <p:nvPr/>
        </p:nvPicPr>
        <p:blipFill rotWithShape="1">
          <a:blip r:embed="rId13">
            <a:alphaModFix/>
          </a:blip>
          <a:srcRect l="-221" t="24062" r="221" b="26490"/>
          <a:stretch/>
        </p:blipFill>
        <p:spPr>
          <a:xfrm>
            <a:off x="2960261" y="3227005"/>
            <a:ext cx="517738" cy="362160"/>
          </a:xfrm>
          <a:prstGeom prst="rect">
            <a:avLst/>
          </a:prstGeom>
          <a:noFill/>
          <a:ln>
            <a:noFill/>
          </a:ln>
        </p:spPr>
      </p:pic>
      <p:pic>
        <p:nvPicPr>
          <p:cNvPr id="536" name="Google Shape;536;p3"/>
          <p:cNvPicPr preferRelativeResize="0"/>
          <p:nvPr/>
        </p:nvPicPr>
        <p:blipFill rotWithShape="1">
          <a:blip r:embed="rId13">
            <a:alphaModFix/>
          </a:blip>
          <a:srcRect l="-221" t="24062" r="221" b="26490"/>
          <a:stretch/>
        </p:blipFill>
        <p:spPr>
          <a:xfrm>
            <a:off x="1396875" y="3261599"/>
            <a:ext cx="517738" cy="362160"/>
          </a:xfrm>
          <a:prstGeom prst="rect">
            <a:avLst/>
          </a:prstGeom>
          <a:noFill/>
          <a:ln>
            <a:noFill/>
          </a:ln>
        </p:spPr>
      </p:pic>
      <p:pic>
        <p:nvPicPr>
          <p:cNvPr id="537" name="Google Shape;537;p3"/>
          <p:cNvPicPr preferRelativeResize="0"/>
          <p:nvPr/>
        </p:nvPicPr>
        <p:blipFill rotWithShape="1">
          <a:blip r:embed="rId14">
            <a:alphaModFix/>
          </a:blip>
          <a:srcRect/>
          <a:stretch/>
        </p:blipFill>
        <p:spPr>
          <a:xfrm>
            <a:off x="7090086" y="1904879"/>
            <a:ext cx="3952204" cy="3962576"/>
          </a:xfrm>
          <a:prstGeom prst="rect">
            <a:avLst/>
          </a:prstGeom>
          <a:noFill/>
          <a:ln>
            <a:noFill/>
          </a:ln>
        </p:spPr>
      </p:pic>
      <p:sp>
        <p:nvSpPr>
          <p:cNvPr id="538" name="Google Shape;538;p3"/>
          <p:cNvSpPr/>
          <p:nvPr/>
        </p:nvSpPr>
        <p:spPr>
          <a:xfrm>
            <a:off x="6230579" y="1218496"/>
            <a:ext cx="5239147" cy="5380435"/>
          </a:xfrm>
          <a:prstGeom prst="roundRect">
            <a:avLst>
              <a:gd name="adj" fmla="val 10000"/>
            </a:avLst>
          </a:prstGeom>
          <a:noFill/>
          <a:ln w="57150" cap="flat" cmpd="sng">
            <a:solidFill>
              <a:srgbClr val="F19D4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9" name="Google Shape;539;p3"/>
          <p:cNvSpPr txBox="1"/>
          <p:nvPr/>
        </p:nvSpPr>
        <p:spPr>
          <a:xfrm>
            <a:off x="7583327" y="1011284"/>
            <a:ext cx="2777968" cy="369332"/>
          </a:xfrm>
          <a:prstGeom prst="rect">
            <a:avLst/>
          </a:prstGeom>
          <a:solidFill>
            <a:srgbClr val="FFDE75"/>
          </a:solid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800" b="1">
                <a:solidFill>
                  <a:schemeClr val="dk1"/>
                </a:solidFill>
                <a:latin typeface="Calibri"/>
                <a:ea typeface="Calibri"/>
                <a:cs typeface="Calibri"/>
                <a:sym typeface="Calibri"/>
              </a:rPr>
              <a:t>DİLDAŞ</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rain&#10;&#10;AI-generated content may be incorrect.">
            <a:extLst>
              <a:ext uri="{FF2B5EF4-FFF2-40B4-BE49-F238E27FC236}">
                <a16:creationId xmlns:a16="http://schemas.microsoft.com/office/drawing/2014/main" id="{DD050BFA-D77D-7F80-8A76-54BCB47ABC68}"/>
              </a:ext>
            </a:extLst>
          </p:cNvPr>
          <p:cNvPicPr>
            <a:picLocks noChangeAspect="1"/>
          </p:cNvPicPr>
          <p:nvPr/>
        </p:nvPicPr>
        <p:blipFill>
          <a:blip r:embed="rId2"/>
          <a:stretch>
            <a:fillRect/>
          </a:stretch>
        </p:blipFill>
        <p:spPr>
          <a:xfrm>
            <a:off x="2293567" y="926363"/>
            <a:ext cx="9111852" cy="5931637"/>
          </a:xfrm>
          <a:prstGeom prst="rect">
            <a:avLst/>
          </a:prstGeom>
        </p:spPr>
      </p:pic>
      <p:sp>
        <p:nvSpPr>
          <p:cNvPr id="2" name="Rectangle 1">
            <a:extLst>
              <a:ext uri="{FF2B5EF4-FFF2-40B4-BE49-F238E27FC236}">
                <a16:creationId xmlns:a16="http://schemas.microsoft.com/office/drawing/2014/main" id="{28F793BB-F8EB-E5F9-DB77-017F919FE13D}"/>
              </a:ext>
            </a:extLst>
          </p:cNvPr>
          <p:cNvSpPr/>
          <p:nvPr/>
        </p:nvSpPr>
        <p:spPr>
          <a:xfrm>
            <a:off x="4303161" y="1158199"/>
            <a:ext cx="199285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Metin</a:t>
            </a:r>
          </a:p>
        </p:txBody>
      </p:sp>
      <p:sp>
        <p:nvSpPr>
          <p:cNvPr id="4" name="Rectangle 3">
            <a:extLst>
              <a:ext uri="{FF2B5EF4-FFF2-40B4-BE49-F238E27FC236}">
                <a16:creationId xmlns:a16="http://schemas.microsoft.com/office/drawing/2014/main" id="{D71FAC37-E7D7-6A5E-EA55-0EF61FE23F71}"/>
              </a:ext>
            </a:extLst>
          </p:cNvPr>
          <p:cNvSpPr/>
          <p:nvPr/>
        </p:nvSpPr>
        <p:spPr>
          <a:xfrm>
            <a:off x="8440624" y="5725284"/>
            <a:ext cx="226215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Resim</a:t>
            </a:r>
          </a:p>
        </p:txBody>
      </p:sp>
      <p:sp>
        <p:nvSpPr>
          <p:cNvPr id="5" name="Rectangle 4">
            <a:extLst>
              <a:ext uri="{FF2B5EF4-FFF2-40B4-BE49-F238E27FC236}">
                <a16:creationId xmlns:a16="http://schemas.microsoft.com/office/drawing/2014/main" id="{CC9624C4-20BF-DAF9-75D2-7295DD54606C}"/>
              </a:ext>
            </a:extLst>
          </p:cNvPr>
          <p:cNvSpPr/>
          <p:nvPr/>
        </p:nvSpPr>
        <p:spPr>
          <a:xfrm>
            <a:off x="8810415" y="2185670"/>
            <a:ext cx="2839239" cy="923330"/>
          </a:xfrm>
          <a:prstGeom prst="rect">
            <a:avLst/>
          </a:prstGeom>
          <a:noFill/>
        </p:spPr>
        <p:txBody>
          <a:bodyPr wrap="none" lIns="91440" tIns="45720" rIns="91440" bIns="45720">
            <a:spAutoFit/>
          </a:bodyPr>
          <a:lstStyle/>
          <a:p>
            <a:pPr algn="ctr"/>
            <a:r>
              <a:rPr lang="tr-TR"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Tasarım</a:t>
            </a:r>
            <a:endParaRPr lang="en-GB"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7E7FBF-EE7C-2772-A182-65A18E09DA40}"/>
                  </a:ext>
                </a:extLst>
              </p:cNvPr>
              <p:cNvSpPr txBox="1"/>
              <p:nvPr/>
            </p:nvSpPr>
            <p:spPr>
              <a:xfrm rot="16200000">
                <a:off x="3408451" y="1268357"/>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6" name="TextBox 5">
                <a:extLst>
                  <a:ext uri="{FF2B5EF4-FFF2-40B4-BE49-F238E27FC236}">
                    <a16:creationId xmlns:a16="http://schemas.microsoft.com/office/drawing/2014/main" id="{E17E7FBF-EE7C-2772-A182-65A18E09DA40}"/>
                  </a:ext>
                </a:extLst>
              </p:cNvPr>
              <p:cNvSpPr txBox="1">
                <a:spLocks noRot="1" noChangeAspect="1" noMove="1" noResize="1" noEditPoints="1" noAdjustHandles="1" noChangeArrowheads="1" noChangeShapeType="1" noTextEdit="1"/>
              </p:cNvSpPr>
              <p:nvPr/>
            </p:nvSpPr>
            <p:spPr>
              <a:xfrm rot="16200000">
                <a:off x="3408451" y="1268357"/>
                <a:ext cx="1300949" cy="703013"/>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A083BE-A918-3A3E-7879-57C9444D4428}"/>
                  </a:ext>
                </a:extLst>
              </p:cNvPr>
              <p:cNvSpPr txBox="1"/>
              <p:nvPr/>
            </p:nvSpPr>
            <p:spPr>
              <a:xfrm>
                <a:off x="9571703" y="1730022"/>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7" name="TextBox 6">
                <a:extLst>
                  <a:ext uri="{FF2B5EF4-FFF2-40B4-BE49-F238E27FC236}">
                    <a16:creationId xmlns:a16="http://schemas.microsoft.com/office/drawing/2014/main" id="{6DA083BE-A918-3A3E-7879-57C9444D4428}"/>
                  </a:ext>
                </a:extLst>
              </p:cNvPr>
              <p:cNvSpPr txBox="1">
                <a:spLocks noRot="1" noChangeAspect="1" noMove="1" noResize="1" noEditPoints="1" noAdjustHandles="1" noChangeArrowheads="1" noChangeShapeType="1" noTextEdit="1"/>
              </p:cNvSpPr>
              <p:nvPr/>
            </p:nvSpPr>
            <p:spPr>
              <a:xfrm>
                <a:off x="9571703" y="1730022"/>
                <a:ext cx="1300949" cy="703013"/>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1E18E2-2050-5BD5-F0D0-F9A8685C12CC}"/>
                  </a:ext>
                </a:extLst>
              </p:cNvPr>
              <p:cNvSpPr txBox="1"/>
              <p:nvPr/>
            </p:nvSpPr>
            <p:spPr>
              <a:xfrm rot="16200000">
                <a:off x="7545914" y="5856019"/>
                <a:ext cx="1300949" cy="7030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4500" i="1" smtClean="0">
                          <a:latin typeface="Cambria Math" panose="02040503050406030204" pitchFamily="18" charset="0"/>
                        </a:rPr>
                        <m:t>⬇</m:t>
                      </m:r>
                    </m:oMath>
                  </m:oMathPara>
                </a14:m>
                <a:endParaRPr lang="tr-TR" sz="4500" dirty="0"/>
              </a:p>
            </p:txBody>
          </p:sp>
        </mc:Choice>
        <mc:Fallback xmlns="">
          <p:sp>
            <p:nvSpPr>
              <p:cNvPr id="8" name="TextBox 7">
                <a:extLst>
                  <a:ext uri="{FF2B5EF4-FFF2-40B4-BE49-F238E27FC236}">
                    <a16:creationId xmlns:a16="http://schemas.microsoft.com/office/drawing/2014/main" id="{791E18E2-2050-5BD5-F0D0-F9A8685C12CC}"/>
                  </a:ext>
                </a:extLst>
              </p:cNvPr>
              <p:cNvSpPr txBox="1">
                <a:spLocks noRot="1" noChangeAspect="1" noMove="1" noResize="1" noEditPoints="1" noAdjustHandles="1" noChangeArrowheads="1" noChangeShapeType="1" noTextEdit="1"/>
              </p:cNvSpPr>
              <p:nvPr/>
            </p:nvSpPr>
            <p:spPr>
              <a:xfrm rot="16200000">
                <a:off x="7545914" y="5856019"/>
                <a:ext cx="1300949" cy="703013"/>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40814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6"/>
          <p:cNvGrpSpPr/>
          <p:nvPr/>
        </p:nvGrpSpPr>
        <p:grpSpPr>
          <a:xfrm>
            <a:off x="978610" y="6149889"/>
            <a:ext cx="3259091" cy="362713"/>
            <a:chOff x="871957" y="6027056"/>
            <a:chExt cx="3259091" cy="362713"/>
          </a:xfrm>
        </p:grpSpPr>
        <p:pic>
          <p:nvPicPr>
            <p:cNvPr id="562" name="Google Shape;562;p6"/>
            <p:cNvPicPr preferRelativeResize="0"/>
            <p:nvPr/>
          </p:nvPicPr>
          <p:blipFill rotWithShape="1">
            <a:blip r:embed="rId3">
              <a:alphaModFix/>
            </a:blip>
            <a:srcRect/>
            <a:stretch/>
          </p:blipFill>
          <p:spPr>
            <a:xfrm>
              <a:off x="871957" y="6027056"/>
              <a:ext cx="344425" cy="362713"/>
            </a:xfrm>
            <a:prstGeom prst="rect">
              <a:avLst/>
            </a:prstGeom>
            <a:noFill/>
            <a:ln>
              <a:noFill/>
            </a:ln>
          </p:spPr>
        </p:pic>
        <p:sp>
          <p:nvSpPr>
            <p:cNvPr id="563" name="Google Shape;563;p6"/>
            <p:cNvSpPr txBox="1"/>
            <p:nvPr/>
          </p:nvSpPr>
          <p:spPr>
            <a:xfrm>
              <a:off x="1216382" y="6027056"/>
              <a:ext cx="2914666" cy="307736"/>
            </a:xfrm>
            <a:prstGeom prst="rect">
              <a:avLst/>
            </a:prstGeom>
            <a:noFill/>
            <a:ln>
              <a:noFill/>
            </a:ln>
          </p:spPr>
          <p:txBody>
            <a:bodyPr spcFirstLastPara="1" wrap="square" lIns="91425" tIns="45700" rIns="91425" bIns="45700" anchor="t" anchorCtr="0">
              <a:spAutoFit/>
            </a:bodyPr>
            <a:lstStyle/>
            <a:p>
              <a:pPr lvl="0"/>
              <a:r>
                <a:rPr lang="tr-TR" b="1" dirty="0">
                  <a:solidFill>
                    <a:schemeClr val="lt1"/>
                  </a:solidFill>
                  <a:latin typeface="Calibri"/>
                  <a:ea typeface="Calibri"/>
                  <a:cs typeface="Calibri"/>
                  <a:sym typeface="Calibri"/>
                </a:rPr>
                <a:t>https://ulkemyanimda.eba.gov.tr/</a:t>
              </a:r>
              <a:endParaRPr sz="1400" dirty="0">
                <a:solidFill>
                  <a:schemeClr val="lt1"/>
                </a:solidFill>
                <a:latin typeface="Calibri"/>
                <a:ea typeface="Calibri"/>
                <a:cs typeface="Calibri"/>
                <a:sym typeface="Calibri"/>
              </a:endParaRPr>
            </a:p>
          </p:txBody>
        </p:sp>
      </p:grpSp>
      <p:grpSp>
        <p:nvGrpSpPr>
          <p:cNvPr id="564" name="Google Shape;564;p6"/>
          <p:cNvGrpSpPr/>
          <p:nvPr/>
        </p:nvGrpSpPr>
        <p:grpSpPr>
          <a:xfrm>
            <a:off x="4944218" y="6149889"/>
            <a:ext cx="3177226" cy="366023"/>
            <a:chOff x="3479260" y="5513444"/>
            <a:chExt cx="3177226" cy="366023"/>
          </a:xfrm>
        </p:grpSpPr>
        <p:pic>
          <p:nvPicPr>
            <p:cNvPr id="565" name="Google Shape;565;p6"/>
            <p:cNvPicPr preferRelativeResize="0"/>
            <p:nvPr/>
          </p:nvPicPr>
          <p:blipFill rotWithShape="1">
            <a:blip r:embed="rId4">
              <a:alphaModFix/>
            </a:blip>
            <a:srcRect/>
            <a:stretch/>
          </p:blipFill>
          <p:spPr>
            <a:xfrm>
              <a:off x="3479260" y="5516754"/>
              <a:ext cx="362713" cy="362713"/>
            </a:xfrm>
            <a:prstGeom prst="rect">
              <a:avLst/>
            </a:prstGeom>
            <a:noFill/>
            <a:ln>
              <a:noFill/>
            </a:ln>
          </p:spPr>
        </p:pic>
        <p:sp>
          <p:nvSpPr>
            <p:cNvPr id="566" name="Google Shape;566;p6"/>
            <p:cNvSpPr txBox="1"/>
            <p:nvPr/>
          </p:nvSpPr>
          <p:spPr>
            <a:xfrm>
              <a:off x="3841973" y="5513444"/>
              <a:ext cx="2814513" cy="307736"/>
            </a:xfrm>
            <a:prstGeom prst="rect">
              <a:avLst/>
            </a:prstGeom>
            <a:noFill/>
            <a:ln>
              <a:noFill/>
            </a:ln>
          </p:spPr>
          <p:txBody>
            <a:bodyPr spcFirstLastPara="1" wrap="square" lIns="91425" tIns="45700" rIns="91425" bIns="45700" anchor="t" anchorCtr="0">
              <a:spAutoFit/>
            </a:bodyPr>
            <a:lstStyle/>
            <a:p>
              <a:pPr lvl="0"/>
              <a:r>
                <a:rPr lang="tr-TR" sz="1400" b="1" dirty="0">
                  <a:solidFill>
                    <a:schemeClr val="lt1"/>
                  </a:solidFill>
                  <a:latin typeface="Calibri"/>
                  <a:ea typeface="Calibri"/>
                  <a:cs typeface="Calibri"/>
                  <a:sym typeface="Calibri"/>
                </a:rPr>
                <a:t>https://x.com/</a:t>
              </a:r>
              <a:r>
                <a:rPr lang="tr-TR" b="1" dirty="0">
                  <a:solidFill>
                    <a:schemeClr val="lt1"/>
                  </a:solidFill>
                  <a:latin typeface="Calibri"/>
                  <a:ea typeface="Calibri"/>
                  <a:cs typeface="Calibri"/>
                  <a:sym typeface="Calibri"/>
                </a:rPr>
                <a:t> </a:t>
              </a:r>
              <a:r>
                <a:rPr lang="tr-TR" b="1" dirty="0" err="1">
                  <a:solidFill>
                    <a:schemeClr val="lt1"/>
                  </a:solidFill>
                  <a:latin typeface="Calibri"/>
                  <a:ea typeface="Calibri"/>
                  <a:cs typeface="Calibri"/>
                  <a:sym typeface="Calibri"/>
                </a:rPr>
                <a:t>ulkemyanimda</a:t>
              </a:r>
              <a:endParaRPr dirty="0"/>
            </a:p>
          </p:txBody>
        </p:sp>
      </p:grpSp>
      <p:grpSp>
        <p:nvGrpSpPr>
          <p:cNvPr id="567" name="Google Shape;567;p6"/>
          <p:cNvGrpSpPr/>
          <p:nvPr/>
        </p:nvGrpSpPr>
        <p:grpSpPr>
          <a:xfrm>
            <a:off x="8928114" y="6146579"/>
            <a:ext cx="2978752" cy="366023"/>
            <a:chOff x="3479260" y="6034567"/>
            <a:chExt cx="2978752" cy="366023"/>
          </a:xfrm>
        </p:grpSpPr>
        <p:pic>
          <p:nvPicPr>
            <p:cNvPr id="568" name="Google Shape;568;p6"/>
            <p:cNvPicPr preferRelativeResize="0"/>
            <p:nvPr/>
          </p:nvPicPr>
          <p:blipFill rotWithShape="1">
            <a:blip r:embed="rId5">
              <a:alphaModFix/>
            </a:blip>
            <a:srcRect/>
            <a:stretch/>
          </p:blipFill>
          <p:spPr>
            <a:xfrm>
              <a:off x="3479260" y="6037877"/>
              <a:ext cx="362713" cy="362713"/>
            </a:xfrm>
            <a:prstGeom prst="rect">
              <a:avLst/>
            </a:prstGeom>
            <a:noFill/>
            <a:ln>
              <a:noFill/>
            </a:ln>
          </p:spPr>
        </p:pic>
        <p:sp>
          <p:nvSpPr>
            <p:cNvPr id="569" name="Google Shape;569;p6"/>
            <p:cNvSpPr txBox="1"/>
            <p:nvPr/>
          </p:nvSpPr>
          <p:spPr>
            <a:xfrm>
              <a:off x="3841973" y="6034567"/>
              <a:ext cx="2616039" cy="307736"/>
            </a:xfrm>
            <a:prstGeom prst="rect">
              <a:avLst/>
            </a:prstGeom>
            <a:noFill/>
            <a:ln>
              <a:noFill/>
            </a:ln>
          </p:spPr>
          <p:txBody>
            <a:bodyPr spcFirstLastPara="1" wrap="square" lIns="91425" tIns="45700" rIns="91425" bIns="45700" anchor="t" anchorCtr="0">
              <a:spAutoFit/>
            </a:bodyPr>
            <a:lstStyle/>
            <a:p>
              <a:pPr lvl="0"/>
              <a:r>
                <a:rPr lang="tr-TR" b="1" dirty="0" err="1">
                  <a:solidFill>
                    <a:schemeClr val="lt1"/>
                  </a:solidFill>
                  <a:latin typeface="Calibri"/>
                  <a:ea typeface="Calibri"/>
                  <a:cs typeface="Calibri"/>
                  <a:sym typeface="Calibri"/>
                </a:rPr>
                <a:t>ulkemyanimda</a:t>
              </a:r>
              <a:endParaRPr sz="1400" b="1" dirty="0">
                <a:solidFill>
                  <a:schemeClr val="lt1"/>
                </a:solidFill>
                <a:latin typeface="Calibri"/>
                <a:ea typeface="Calibri"/>
                <a:cs typeface="Calibri"/>
                <a:sym typeface="Calibri"/>
              </a:endParaRPr>
            </a:p>
          </p:txBody>
        </p:sp>
      </p:grpSp>
      <p:sp>
        <p:nvSpPr>
          <p:cNvPr id="570" name="Google Shape;570;p6"/>
          <p:cNvSpPr txBox="1"/>
          <p:nvPr/>
        </p:nvSpPr>
        <p:spPr>
          <a:xfrm>
            <a:off x="2148674" y="4876207"/>
            <a:ext cx="7894652" cy="76944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tr-TR" sz="4400" b="1">
                <a:solidFill>
                  <a:schemeClr val="lt1"/>
                </a:solidFill>
                <a:latin typeface="Calibri"/>
                <a:ea typeface="Calibri"/>
                <a:cs typeface="Calibri"/>
                <a:sym typeface="Calibri"/>
              </a:rPr>
              <a:t>TEŞEKKÜRLER</a:t>
            </a:r>
            <a:endParaRPr/>
          </a:p>
        </p:txBody>
      </p:sp>
    </p:spTree>
  </p:cSld>
  <p:clrMapOvr>
    <a:masterClrMapping/>
  </p:clrMapOvr>
</p:sld>
</file>

<file path=ppt/theme/theme1.xml><?xml version="1.0" encoding="utf-8"?>
<a:theme xmlns:a="http://schemas.openxmlformats.org/drawingml/2006/main" name="Office Teması">
  <a:themeElements>
    <a:clrScheme name="Özel 1">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Özel Tasarı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Özel Tasarı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512</Words>
  <Application>Microsoft Office PowerPoint</Application>
  <PresentationFormat>Widescreen</PresentationFormat>
  <Paragraphs>54</Paragraphs>
  <Slides>7</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Aptos</vt:lpstr>
      <vt:lpstr>Arial</vt:lpstr>
      <vt:lpstr>Calibri</vt:lpstr>
      <vt:lpstr>Cambria Math</vt:lpstr>
      <vt:lpstr>Symbol</vt:lpstr>
      <vt:lpstr>Times New Roman</vt:lpstr>
      <vt:lpstr>Office Teması</vt:lpstr>
      <vt:lpstr>1_Özel Tasarım</vt:lpstr>
      <vt:lpstr>Özel Tasarım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MURAT SERCAN ALBAYRAK</dc:creator>
  <cp:lastModifiedBy>kahraman kostas</cp:lastModifiedBy>
  <cp:revision>11</cp:revision>
  <dcterms:created xsi:type="dcterms:W3CDTF">2023-06-22T09:30:24Z</dcterms:created>
  <dcterms:modified xsi:type="dcterms:W3CDTF">2025-08-20T21:45:24Z</dcterms:modified>
</cp:coreProperties>
</file>